
<file path=[Content_Types].xml><?xml version="1.0" encoding="utf-8"?>
<Types xmlns="http://schemas.openxmlformats.org/package/2006/content-types">
  <Default ContentType="application/x-fontdata" Extension="fntdata"/>
  <Default ContentType="image/jpeg" Extension="jpeg"/>
  <Default ContentType="audio/m4a" Extension="m4a"/>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Fibre" charset="1" panose="02000506060000020004"/>
      <p:regular r:id="rId14"/>
    </p:embeddedFont>
    <p:embeddedFont>
      <p:font typeface="Lazydog" charset="1" panose="00000000000000000000"/>
      <p:regular r:id="rId15"/>
    </p:embeddedFont>
    <p:embeddedFont>
      <p:font typeface="Public Sans" charset="1" panose="00000000000000000000"/>
      <p:regular r:id="rId16"/>
    </p:embeddedFont>
    <p:embeddedFont>
      <p:font typeface="Public Sans Bold" charset="1" panose="00000000000000000000"/>
      <p:regular r:id="rId17"/>
    </p:embeddedFont>
    <p:embeddedFont>
      <p:font typeface="Public Sans Italics" charset="1" panose="00000000000000000000"/>
      <p:regular r:id="rId18"/>
    </p:embeddedFont>
    <p:embeddedFont>
      <p:font typeface="Public Sans Bold Italics" charset="1" panose="00000000000000000000"/>
      <p:regular r:id="rId19"/>
    </p:embeddedFont>
    <p:embeddedFont>
      <p:font typeface="Public Sans Thin" charset="1" panose="00000000000000000000"/>
      <p:regular r:id="rId20"/>
    </p:embeddedFont>
    <p:embeddedFont>
      <p:font typeface="Public Sans Thin Italics" charset="1" panose="00000000000000000000"/>
      <p:regular r:id="rId21"/>
    </p:embeddedFont>
    <p:embeddedFont>
      <p:font typeface="Public Sans Medium" charset="1" panose="00000000000000000000"/>
      <p:regular r:id="rId22"/>
    </p:embeddedFont>
    <p:embeddedFont>
      <p:font typeface="Public Sans Medium Italics" charset="1" panose="00000000000000000000"/>
      <p:regular r:id="rId23"/>
    </p:embeddedFont>
    <p:embeddedFont>
      <p:font typeface="Public Sans Heavy" charset="1" panose="00000000000000000000"/>
      <p:regular r:id="rId24"/>
    </p:embeddedFont>
    <p:embeddedFont>
      <p:font typeface="Public Sans Heavy Italics" charset="1" panose="00000000000000000000"/>
      <p:regular r:id="rId25"/>
    </p:embeddedFont>
    <p:embeddedFont>
      <p:font typeface="Quicksand" charset="1" panose="00000000000000000000"/>
      <p:regular r:id="rId26"/>
    </p:embeddedFont>
    <p:embeddedFont>
      <p:font typeface="Quicksand Bold" charset="1" panose="00000000000000000000"/>
      <p:regular r:id="rId27"/>
    </p:embeddedFont>
    <p:embeddedFont>
      <p:font typeface="Quicksand Light" charset="1" panose="00000000000000000000"/>
      <p:regular r:id="rId28"/>
    </p:embeddedFont>
    <p:embeddedFont>
      <p:font typeface="Quicksand Medium" charset="1" panose="00000000000000000000"/>
      <p:regular r:id="rId29"/>
    </p:embeddedFont>
    <p:embeddedFont>
      <p:font typeface="Quicksand Semi-Bold" charset="1" panose="00000000000000000000"/>
      <p:regular r:id="rId30"/>
    </p:embeddedFont>
    <p:embeddedFont>
      <p:font typeface="210 어린아이" charset="1" panose="02020503020101020101"/>
      <p:regular r:id="rId31"/>
    </p:embeddedFont>
    <p:embeddedFont>
      <p:font typeface="210 어린아이 Bold" charset="1" panose="02020503020101020101"/>
      <p:regular r:id="rId32"/>
    </p:embeddedFont>
    <p:embeddedFont>
      <p:font typeface="210 어린아이 Light" charset="1" panose="02020503020101020101"/>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0.png" Type="http://schemas.openxmlformats.org/officeDocument/2006/relationships/image"/><Relationship Id="rId32" Target="../media/image31.svg" Type="http://schemas.openxmlformats.org/officeDocument/2006/relationships/image"/><Relationship Id="rId33" Target="../media/image165.svg" Type="http://schemas.openxmlformats.org/officeDocument/2006/relationships/image"/><Relationship Id="rId34" Target="../media/aAF9ag0KG04.m4a" Type="http://schemas.microsoft.com/office/2007/relationships/media"/><Relationship Id="rId35" Target="../media/aAF9ag0KG04.m4a" Type="http://schemas.openxmlformats.org/officeDocument/2006/relationships/audio"/><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8.svg" Type="http://schemas.openxmlformats.org/officeDocument/2006/relationships/image"/><Relationship Id="rId11" Target="../media/image144.jpeg" Type="http://schemas.openxmlformats.org/officeDocument/2006/relationships/image"/><Relationship Id="rId12" Target="../media/image41.png" Type="http://schemas.openxmlformats.org/officeDocument/2006/relationships/image"/><Relationship Id="rId2" Target="../media/image1.jpeg" Type="http://schemas.openxmlformats.org/officeDocument/2006/relationships/image"/><Relationship Id="rId3" Target="../media/image145.png" Type="http://schemas.openxmlformats.org/officeDocument/2006/relationships/image"/><Relationship Id="rId4" Target="../media/image146.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4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6.svg" Type="http://schemas.openxmlformats.org/officeDocument/2006/relationships/image"/><Relationship Id="rId11" Target="../media/image157.png" Type="http://schemas.openxmlformats.org/officeDocument/2006/relationships/image"/><Relationship Id="rId12" Target="../media/image158.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15" Target="../media/image159.png" Type="http://schemas.openxmlformats.org/officeDocument/2006/relationships/image"/><Relationship Id="rId16" Target="../media/image160.svg" Type="http://schemas.openxmlformats.org/officeDocument/2006/relationships/image"/><Relationship Id="rId2" Target="../media/image1.jpeg" Type="http://schemas.openxmlformats.org/officeDocument/2006/relationships/image"/><Relationship Id="rId3" Target="../media/image149.png" Type="http://schemas.openxmlformats.org/officeDocument/2006/relationships/image"/><Relationship Id="rId4" Target="../media/image150.svg" Type="http://schemas.openxmlformats.org/officeDocument/2006/relationships/image"/><Relationship Id="rId5" Target="../media/image151.png" Type="http://schemas.openxmlformats.org/officeDocument/2006/relationships/image"/><Relationship Id="rId6" Target="../media/image152.svg" Type="http://schemas.openxmlformats.org/officeDocument/2006/relationships/image"/><Relationship Id="rId7" Target="../media/image153.png" Type="http://schemas.openxmlformats.org/officeDocument/2006/relationships/image"/><Relationship Id="rId8" Target="../media/image154.svg" Type="http://schemas.openxmlformats.org/officeDocument/2006/relationships/image"/><Relationship Id="rId9" Target="../media/image15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1.jpeg" Type="http://schemas.openxmlformats.org/officeDocument/2006/relationships/image"/><Relationship Id="rId4" Target="../media/image41.png" Type="http://schemas.openxmlformats.org/officeDocument/2006/relationships/image"/><Relationship Id="rId5" Target="../media/image79.png" Type="http://schemas.openxmlformats.org/officeDocument/2006/relationships/image"/><Relationship Id="rId6" Target="../media/image80.svg" Type="http://schemas.openxmlformats.org/officeDocument/2006/relationships/image"/><Relationship Id="rId7" Target="../media/image162.png" Type="http://schemas.openxmlformats.org/officeDocument/2006/relationships/image"/><Relationship Id="rId8" Target="../media/image16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8.svg" Type="http://schemas.openxmlformats.org/officeDocument/2006/relationships/image"/><Relationship Id="rId11" Target="../media/image164.jpeg" Type="http://schemas.openxmlformats.org/officeDocument/2006/relationships/image"/><Relationship Id="rId12" Target="../media/image41.png" Type="http://schemas.openxmlformats.org/officeDocument/2006/relationships/image"/><Relationship Id="rId2" Target="../media/image1.jpeg" Type="http://schemas.openxmlformats.org/officeDocument/2006/relationships/image"/><Relationship Id="rId3" Target="../media/image145.png" Type="http://schemas.openxmlformats.org/officeDocument/2006/relationships/image"/><Relationship Id="rId4" Target="../media/image146.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4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40.jpeg" Type="http://schemas.openxmlformats.org/officeDocument/2006/relationships/image"/><Relationship Id="rId12" Target="../media/image41.png" Type="http://schemas.openxmlformats.org/officeDocument/2006/relationships/image"/><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2" Target="../media/image42.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5.svg" Type="http://schemas.openxmlformats.org/officeDocument/2006/relationships/image"/><Relationship Id="rId11" Target="../media/image56.png" Type="http://schemas.openxmlformats.org/officeDocument/2006/relationships/image"/><Relationship Id="rId12" Target="../media/image57.svg" Type="http://schemas.openxmlformats.org/officeDocument/2006/relationships/image"/><Relationship Id="rId13" Target="../media/image58.png" Type="http://schemas.openxmlformats.org/officeDocument/2006/relationships/image"/><Relationship Id="rId14" Target="../media/image59.svg" Type="http://schemas.openxmlformats.org/officeDocument/2006/relationships/image"/><Relationship Id="rId15" Target="../media/image60.png" Type="http://schemas.openxmlformats.org/officeDocument/2006/relationships/image"/><Relationship Id="rId16" Target="../media/image61.svg" Type="http://schemas.openxmlformats.org/officeDocument/2006/relationships/image"/><Relationship Id="rId17" Target="../media/image62.png" Type="http://schemas.openxmlformats.org/officeDocument/2006/relationships/image"/><Relationship Id="rId18" Target="../media/image63.svg" Type="http://schemas.openxmlformats.org/officeDocument/2006/relationships/image"/><Relationship Id="rId19" Target="../media/image64.png" Type="http://schemas.openxmlformats.org/officeDocument/2006/relationships/image"/><Relationship Id="rId2" Target="../media/image1.jpeg" Type="http://schemas.openxmlformats.org/officeDocument/2006/relationships/image"/><Relationship Id="rId20" Target="../media/image65.svg" Type="http://schemas.openxmlformats.org/officeDocument/2006/relationships/image"/><Relationship Id="rId21" Target="../media/image66.png" Type="http://schemas.openxmlformats.org/officeDocument/2006/relationships/image"/><Relationship Id="rId22" Target="../media/image67.svg" Type="http://schemas.openxmlformats.org/officeDocument/2006/relationships/image"/><Relationship Id="rId23" Target="../media/image68.png" Type="http://schemas.openxmlformats.org/officeDocument/2006/relationships/image"/><Relationship Id="rId24" Target="../media/image69.svg" Type="http://schemas.openxmlformats.org/officeDocument/2006/relationships/image"/><Relationship Id="rId25" Target="../media/image70.png" Type="http://schemas.openxmlformats.org/officeDocument/2006/relationships/image"/><Relationship Id="rId26" Target="../media/image71.png" Type="http://schemas.openxmlformats.org/officeDocument/2006/relationships/image"/><Relationship Id="rId27" Target="../media/image72.png" Type="http://schemas.openxmlformats.org/officeDocument/2006/relationships/image"/><Relationship Id="rId28" Target="../media/image26.png" Type="http://schemas.openxmlformats.org/officeDocument/2006/relationships/image"/><Relationship Id="rId29" Target="../media/image27.svg" Type="http://schemas.openxmlformats.org/officeDocument/2006/relationships/image"/><Relationship Id="rId3" Target="../media/image12.png" Type="http://schemas.openxmlformats.org/officeDocument/2006/relationships/image"/><Relationship Id="rId30" Target="../media/image20.png" Type="http://schemas.openxmlformats.org/officeDocument/2006/relationships/image"/><Relationship Id="rId31" Target="../media/image21.svg" Type="http://schemas.openxmlformats.org/officeDocument/2006/relationships/image"/><Relationship Id="rId32" Target="../media/image2.png" Type="http://schemas.openxmlformats.org/officeDocument/2006/relationships/image"/><Relationship Id="rId33" Target="../media/image3.svg" Type="http://schemas.openxmlformats.org/officeDocument/2006/relationships/image"/><Relationship Id="rId4" Target="../media/image13.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media/image5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9.png" Type="http://schemas.openxmlformats.org/officeDocument/2006/relationships/image"/><Relationship Id="rId11" Target="../media/image80.svg" Type="http://schemas.openxmlformats.org/officeDocument/2006/relationships/image"/><Relationship Id="rId12" Target="../media/image81.png" Type="http://schemas.openxmlformats.org/officeDocument/2006/relationships/image"/><Relationship Id="rId13" Target="../media/image82.svg" Type="http://schemas.openxmlformats.org/officeDocument/2006/relationships/image"/><Relationship Id="rId14" Target="../media/image83.jpeg" Type="http://schemas.openxmlformats.org/officeDocument/2006/relationships/image"/><Relationship Id="rId15" Target="../media/VAF9cRMjp9A.mp4" Type="http://schemas.openxmlformats.org/officeDocument/2006/relationships/video"/><Relationship Id="rId16" Target="../media/VAF9cRMjp9A.mp4" Type="http://schemas.microsoft.com/office/2007/relationships/media"/><Relationship Id="rId2" Target="../media/image18.png" Type="http://schemas.openxmlformats.org/officeDocument/2006/relationships/image"/><Relationship Id="rId3" Target="../media/image19.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75.png" Type="http://schemas.openxmlformats.org/officeDocument/2006/relationships/image"/><Relationship Id="rId7" Target="../media/image76.svg" Type="http://schemas.openxmlformats.org/officeDocument/2006/relationships/image"/><Relationship Id="rId8" Target="../media/image77.png" Type="http://schemas.openxmlformats.org/officeDocument/2006/relationships/image"/><Relationship Id="rId9" Target="../media/image7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1.svg" Type="http://schemas.openxmlformats.org/officeDocument/2006/relationships/image"/><Relationship Id="rId11" Target="../media/image92.png" Type="http://schemas.openxmlformats.org/officeDocument/2006/relationships/image"/><Relationship Id="rId12" Target="../media/image93.svg" Type="http://schemas.openxmlformats.org/officeDocument/2006/relationships/image"/><Relationship Id="rId13" Target="../media/image94.png" Type="http://schemas.openxmlformats.org/officeDocument/2006/relationships/image"/><Relationship Id="rId14" Target="../media/image95.svg" Type="http://schemas.openxmlformats.org/officeDocument/2006/relationships/image"/><Relationship Id="rId15" Target="../media/image77.png" Type="http://schemas.openxmlformats.org/officeDocument/2006/relationships/image"/><Relationship Id="rId16" Target="../media/image78.svg" Type="http://schemas.openxmlformats.org/officeDocument/2006/relationships/image"/><Relationship Id="rId17" Target="../media/image2.png" Type="http://schemas.openxmlformats.org/officeDocument/2006/relationships/image"/><Relationship Id="rId18" Target="../media/image3.svg" Type="http://schemas.openxmlformats.org/officeDocument/2006/relationships/image"/><Relationship Id="rId19" Target="../media/image96.png" Type="http://schemas.openxmlformats.org/officeDocument/2006/relationships/image"/><Relationship Id="rId2" Target="../media/image1.jpeg" Type="http://schemas.openxmlformats.org/officeDocument/2006/relationships/image"/><Relationship Id="rId20" Target="../media/image97.svg" Type="http://schemas.openxmlformats.org/officeDocument/2006/relationships/image"/><Relationship Id="rId3" Target="../media/image84.png" Type="http://schemas.openxmlformats.org/officeDocument/2006/relationships/image"/><Relationship Id="rId4" Target="../media/image85.svg" Type="http://schemas.openxmlformats.org/officeDocument/2006/relationships/image"/><Relationship Id="rId5" Target="../media/image86.png" Type="http://schemas.openxmlformats.org/officeDocument/2006/relationships/image"/><Relationship Id="rId6" Target="../media/image87.svg" Type="http://schemas.openxmlformats.org/officeDocument/2006/relationships/image"/><Relationship Id="rId7" Target="../media/image88.png" Type="http://schemas.openxmlformats.org/officeDocument/2006/relationships/image"/><Relationship Id="rId8" Target="../media/image89.svg" Type="http://schemas.openxmlformats.org/officeDocument/2006/relationships/image"/><Relationship Id="rId9" Target="../media/image9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0.png" Type="http://schemas.openxmlformats.org/officeDocument/2006/relationships/image"/><Relationship Id="rId32" Target="../media/image31.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9.svg" Type="http://schemas.openxmlformats.org/officeDocument/2006/relationships/image"/><Relationship Id="rId11" Target="../media/image100.png" Type="http://schemas.openxmlformats.org/officeDocument/2006/relationships/image"/><Relationship Id="rId12" Target="../media/image101.svg" Type="http://schemas.openxmlformats.org/officeDocument/2006/relationships/image"/><Relationship Id="rId13" Target="../media/image102.png" Type="http://schemas.openxmlformats.org/officeDocument/2006/relationships/image"/><Relationship Id="rId14" Target="../media/image103.svg" Type="http://schemas.openxmlformats.org/officeDocument/2006/relationships/image"/><Relationship Id="rId15" Target="../media/image104.png" Type="http://schemas.openxmlformats.org/officeDocument/2006/relationships/image"/><Relationship Id="rId16" Target="../media/image105.svg" Type="http://schemas.openxmlformats.org/officeDocument/2006/relationships/image"/><Relationship Id="rId17" Target="../media/image106.png" Type="http://schemas.openxmlformats.org/officeDocument/2006/relationships/image"/><Relationship Id="rId18" Target="../media/image107.svg" Type="http://schemas.openxmlformats.org/officeDocument/2006/relationships/image"/><Relationship Id="rId19" Target="../media/image108.png" Type="http://schemas.openxmlformats.org/officeDocument/2006/relationships/image"/><Relationship Id="rId2" Target="../media/image1.jpeg" Type="http://schemas.openxmlformats.org/officeDocument/2006/relationships/image"/><Relationship Id="rId20" Target="../media/image109.svg" Type="http://schemas.openxmlformats.org/officeDocument/2006/relationships/image"/><Relationship Id="rId21" Target="../media/image110.png" Type="http://schemas.openxmlformats.org/officeDocument/2006/relationships/image"/><Relationship Id="rId22" Target="../media/image111.svg" Type="http://schemas.openxmlformats.org/officeDocument/2006/relationships/image"/><Relationship Id="rId23" Target="../media/image112.png" Type="http://schemas.openxmlformats.org/officeDocument/2006/relationships/image"/><Relationship Id="rId24" Target="../media/image113.svg" Type="http://schemas.openxmlformats.org/officeDocument/2006/relationships/image"/><Relationship Id="rId25" Target="../media/image114.png" Type="http://schemas.openxmlformats.org/officeDocument/2006/relationships/image"/><Relationship Id="rId26" Target="../media/image115.svg" Type="http://schemas.openxmlformats.org/officeDocument/2006/relationships/image"/><Relationship Id="rId27" Target="../media/image66.png" Type="http://schemas.openxmlformats.org/officeDocument/2006/relationships/image"/><Relationship Id="rId28" Target="../media/image67.svg" Type="http://schemas.openxmlformats.org/officeDocument/2006/relationships/image"/><Relationship Id="rId29" Target="../media/image116.png" Type="http://schemas.openxmlformats.org/officeDocument/2006/relationships/image"/><Relationship Id="rId3" Target="../media/image98.png" Type="http://schemas.openxmlformats.org/officeDocument/2006/relationships/image"/><Relationship Id="rId30" Target="../media/image117.svg" Type="http://schemas.openxmlformats.org/officeDocument/2006/relationships/image"/><Relationship Id="rId31" Target="../media/image118.png" Type="http://schemas.openxmlformats.org/officeDocument/2006/relationships/image"/><Relationship Id="rId32" Target="../media/image119.svg" Type="http://schemas.openxmlformats.org/officeDocument/2006/relationships/image"/><Relationship Id="rId33" Target="../media/image120.png" Type="http://schemas.openxmlformats.org/officeDocument/2006/relationships/image"/><Relationship Id="rId34" Target="../media/image121.svg" Type="http://schemas.openxmlformats.org/officeDocument/2006/relationships/image"/><Relationship Id="rId35" Target="../media/image122.png" Type="http://schemas.openxmlformats.org/officeDocument/2006/relationships/image"/><Relationship Id="rId36" Target="../media/image123.svg" Type="http://schemas.openxmlformats.org/officeDocument/2006/relationships/image"/><Relationship Id="rId37" Target="../media/image54.png" Type="http://schemas.openxmlformats.org/officeDocument/2006/relationships/image"/><Relationship Id="rId38" Target="../media/image55.svg" Type="http://schemas.openxmlformats.org/officeDocument/2006/relationships/image"/><Relationship Id="rId39" Target="../media/image60.png" Type="http://schemas.openxmlformats.org/officeDocument/2006/relationships/image"/><Relationship Id="rId4" Target="../media/image99.svg" Type="http://schemas.openxmlformats.org/officeDocument/2006/relationships/image"/><Relationship Id="rId40" Target="../media/image61.svg" Type="http://schemas.openxmlformats.org/officeDocument/2006/relationships/image"/><Relationship Id="rId41" Target="../media/image124.png" Type="http://schemas.openxmlformats.org/officeDocument/2006/relationships/image"/><Relationship Id="rId42" Target="../media/image125.svg" Type="http://schemas.openxmlformats.org/officeDocument/2006/relationships/image"/><Relationship Id="rId43" Target="../media/image126.png" Type="http://schemas.openxmlformats.org/officeDocument/2006/relationships/image"/><Relationship Id="rId44" Target="../media/image127.svg" Type="http://schemas.openxmlformats.org/officeDocument/2006/relationships/image"/><Relationship Id="rId45" Target="../media/image128.png" Type="http://schemas.openxmlformats.org/officeDocument/2006/relationships/image"/><Relationship Id="rId46" Target="../media/image129.svg" Type="http://schemas.openxmlformats.org/officeDocument/2006/relationships/image"/><Relationship Id="rId47" Target="../media/image130.png" Type="http://schemas.openxmlformats.org/officeDocument/2006/relationships/image"/><Relationship Id="rId48" Target="../media/image131.svg" Type="http://schemas.openxmlformats.org/officeDocument/2006/relationships/image"/><Relationship Id="rId49" Target="../media/image132.png" Type="http://schemas.openxmlformats.org/officeDocument/2006/relationships/image"/><Relationship Id="rId5" Target="../media/image62.png" Type="http://schemas.openxmlformats.org/officeDocument/2006/relationships/image"/><Relationship Id="rId50" Target="../media/image133.svg" Type="http://schemas.openxmlformats.org/officeDocument/2006/relationships/image"/><Relationship Id="rId51" Target="../media/image64.png" Type="http://schemas.openxmlformats.org/officeDocument/2006/relationships/image"/><Relationship Id="rId52" Target="../media/image65.svg" Type="http://schemas.openxmlformats.org/officeDocument/2006/relationships/image"/><Relationship Id="rId53" Target="../media/image134.png" Type="http://schemas.openxmlformats.org/officeDocument/2006/relationships/image"/><Relationship Id="rId54" Target="../media/image135.svg" Type="http://schemas.openxmlformats.org/officeDocument/2006/relationships/image"/><Relationship Id="rId55" Target="../media/image136.png" Type="http://schemas.openxmlformats.org/officeDocument/2006/relationships/image"/><Relationship Id="rId56" Target="../media/image137.svg" Type="http://schemas.openxmlformats.org/officeDocument/2006/relationships/image"/><Relationship Id="rId57" Target="../media/image138.png" Type="http://schemas.openxmlformats.org/officeDocument/2006/relationships/image"/><Relationship Id="rId58" Target="../media/image139.svg" Type="http://schemas.openxmlformats.org/officeDocument/2006/relationships/image"/><Relationship Id="rId59" Target="../media/image140.png" Type="http://schemas.openxmlformats.org/officeDocument/2006/relationships/image"/><Relationship Id="rId6" Target="../media/image63.svg" Type="http://schemas.openxmlformats.org/officeDocument/2006/relationships/image"/><Relationship Id="rId60" Target="../media/image141.svg" Type="http://schemas.openxmlformats.org/officeDocument/2006/relationships/image"/><Relationship Id="rId61" Target="../media/image142.png" Type="http://schemas.openxmlformats.org/officeDocument/2006/relationships/image"/><Relationship Id="rId62" Target="../media/image143.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6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144.jpeg" Type="http://schemas.openxmlformats.org/officeDocument/2006/relationships/image"/><Relationship Id="rId8" Target="../media/image4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Freeform 3" id="3"/>
          <p:cNvSpPr/>
          <p:nvPr/>
        </p:nvSpPr>
        <p:spPr>
          <a:xfrm flipH="false" flipV="false" rot="1737559">
            <a:off x="2514574" y="8661324"/>
            <a:ext cx="4277568" cy="2978743"/>
          </a:xfrm>
          <a:custGeom>
            <a:avLst/>
            <a:gdLst/>
            <a:ahLst/>
            <a:cxnLst/>
            <a:rect r="r" b="b" t="t" l="l"/>
            <a:pathLst>
              <a:path h="2978743" w="4277568">
                <a:moveTo>
                  <a:pt x="0" y="0"/>
                </a:moveTo>
                <a:lnTo>
                  <a:pt x="4277569" y="0"/>
                </a:lnTo>
                <a:lnTo>
                  <a:pt x="4277569" y="2978743"/>
                </a:lnTo>
                <a:lnTo>
                  <a:pt x="0" y="29787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7096905" y="3925196"/>
            <a:ext cx="2854557" cy="2956698"/>
          </a:xfrm>
          <a:custGeom>
            <a:avLst/>
            <a:gdLst/>
            <a:ahLst/>
            <a:cxnLst/>
            <a:rect r="r" b="b" t="t" l="l"/>
            <a:pathLst>
              <a:path h="2956698" w="2854557">
                <a:moveTo>
                  <a:pt x="0" y="0"/>
                </a:moveTo>
                <a:lnTo>
                  <a:pt x="2854557" y="0"/>
                </a:lnTo>
                <a:lnTo>
                  <a:pt x="2854557" y="2956698"/>
                </a:lnTo>
                <a:lnTo>
                  <a:pt x="0" y="29566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136496" y="8228619"/>
            <a:ext cx="3057281" cy="2751553"/>
          </a:xfrm>
          <a:custGeom>
            <a:avLst/>
            <a:gdLst/>
            <a:ahLst/>
            <a:cxnLst/>
            <a:rect r="r" b="b" t="t" l="l"/>
            <a:pathLst>
              <a:path h="2751553" w="3057281">
                <a:moveTo>
                  <a:pt x="3057281" y="0"/>
                </a:moveTo>
                <a:lnTo>
                  <a:pt x="0" y="0"/>
                </a:lnTo>
                <a:lnTo>
                  <a:pt x="0" y="2751552"/>
                </a:lnTo>
                <a:lnTo>
                  <a:pt x="3057281" y="2751552"/>
                </a:lnTo>
                <a:lnTo>
                  <a:pt x="305728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13011" y="7395331"/>
            <a:ext cx="4539051" cy="4810170"/>
          </a:xfrm>
          <a:custGeom>
            <a:avLst/>
            <a:gdLst/>
            <a:ahLst/>
            <a:cxnLst/>
            <a:rect r="r" b="b" t="t" l="l"/>
            <a:pathLst>
              <a:path h="4810170" w="4539051">
                <a:moveTo>
                  <a:pt x="0" y="0"/>
                </a:moveTo>
                <a:lnTo>
                  <a:pt x="4539051" y="0"/>
                </a:lnTo>
                <a:lnTo>
                  <a:pt x="4539051" y="4810170"/>
                </a:lnTo>
                <a:lnTo>
                  <a:pt x="0" y="48101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029695" y="4662240"/>
            <a:ext cx="2058395" cy="3339578"/>
          </a:xfrm>
          <a:custGeom>
            <a:avLst/>
            <a:gdLst/>
            <a:ahLst/>
            <a:cxnLst/>
            <a:rect r="r" b="b" t="t" l="l"/>
            <a:pathLst>
              <a:path h="3339578" w="2058395">
                <a:moveTo>
                  <a:pt x="0" y="0"/>
                </a:moveTo>
                <a:lnTo>
                  <a:pt x="2058395" y="0"/>
                </a:lnTo>
                <a:lnTo>
                  <a:pt x="2058395" y="3339578"/>
                </a:lnTo>
                <a:lnTo>
                  <a:pt x="0" y="333957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7428233" y="8762704"/>
            <a:ext cx="2906489" cy="3358338"/>
          </a:xfrm>
          <a:custGeom>
            <a:avLst/>
            <a:gdLst/>
            <a:ahLst/>
            <a:cxnLst/>
            <a:rect r="r" b="b" t="t" l="l"/>
            <a:pathLst>
              <a:path h="3358338" w="2906489">
                <a:moveTo>
                  <a:pt x="0" y="0"/>
                </a:moveTo>
                <a:lnTo>
                  <a:pt x="2906488" y="0"/>
                </a:lnTo>
                <a:lnTo>
                  <a:pt x="2906488" y="3358338"/>
                </a:lnTo>
                <a:lnTo>
                  <a:pt x="0" y="335833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7096905" y="1028700"/>
            <a:ext cx="2886146" cy="2524065"/>
          </a:xfrm>
          <a:custGeom>
            <a:avLst/>
            <a:gdLst/>
            <a:ahLst/>
            <a:cxnLst/>
            <a:rect r="r" b="b" t="t" l="l"/>
            <a:pathLst>
              <a:path h="2524065" w="2886146">
                <a:moveTo>
                  <a:pt x="0" y="0"/>
                </a:moveTo>
                <a:lnTo>
                  <a:pt x="2886145" y="0"/>
                </a:lnTo>
                <a:lnTo>
                  <a:pt x="2886145" y="2524065"/>
                </a:lnTo>
                <a:lnTo>
                  <a:pt x="0" y="252406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10800000">
            <a:off x="10696671" y="9261214"/>
            <a:ext cx="5352421" cy="2530235"/>
          </a:xfrm>
          <a:custGeom>
            <a:avLst/>
            <a:gdLst/>
            <a:ahLst/>
            <a:cxnLst/>
            <a:rect r="r" b="b" t="t" l="l"/>
            <a:pathLst>
              <a:path h="2530235" w="5352421">
                <a:moveTo>
                  <a:pt x="0" y="0"/>
                </a:moveTo>
                <a:lnTo>
                  <a:pt x="5352421" y="0"/>
                </a:lnTo>
                <a:lnTo>
                  <a:pt x="5352421" y="2530235"/>
                </a:lnTo>
                <a:lnTo>
                  <a:pt x="0" y="253023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417113" y="-1667348"/>
            <a:ext cx="2477977" cy="3577131"/>
          </a:xfrm>
          <a:custGeom>
            <a:avLst/>
            <a:gdLst/>
            <a:ahLst/>
            <a:cxnLst/>
            <a:rect r="r" b="b" t="t" l="l"/>
            <a:pathLst>
              <a:path h="3577131" w="2477977">
                <a:moveTo>
                  <a:pt x="0" y="0"/>
                </a:moveTo>
                <a:lnTo>
                  <a:pt x="2477976" y="0"/>
                </a:lnTo>
                <a:lnTo>
                  <a:pt x="2477976" y="3577131"/>
                </a:lnTo>
                <a:lnTo>
                  <a:pt x="0" y="357713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2060863" y="-1667348"/>
            <a:ext cx="3006706" cy="2766169"/>
          </a:xfrm>
          <a:custGeom>
            <a:avLst/>
            <a:gdLst/>
            <a:ahLst/>
            <a:cxnLst/>
            <a:rect r="r" b="b" t="t" l="l"/>
            <a:pathLst>
              <a:path h="2766169" w="3006706">
                <a:moveTo>
                  <a:pt x="0" y="0"/>
                </a:moveTo>
                <a:lnTo>
                  <a:pt x="3006706" y="0"/>
                </a:lnTo>
                <a:lnTo>
                  <a:pt x="3006706" y="2766169"/>
                </a:lnTo>
                <a:lnTo>
                  <a:pt x="0" y="276616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4182716">
            <a:off x="5683694" y="-2327113"/>
            <a:ext cx="3249068" cy="4006698"/>
          </a:xfrm>
          <a:custGeom>
            <a:avLst/>
            <a:gdLst/>
            <a:ahLst/>
            <a:cxnLst/>
            <a:rect r="r" b="b" t="t" l="l"/>
            <a:pathLst>
              <a:path h="4006698" w="3249068">
                <a:moveTo>
                  <a:pt x="0" y="0"/>
                </a:moveTo>
                <a:lnTo>
                  <a:pt x="3249068" y="0"/>
                </a:lnTo>
                <a:lnTo>
                  <a:pt x="3249068" y="4006699"/>
                </a:lnTo>
                <a:lnTo>
                  <a:pt x="0" y="400669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4181395" y="-3285587"/>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5400000">
            <a:off x="10684014" y="-1843014"/>
            <a:ext cx="2262958" cy="3726427"/>
          </a:xfrm>
          <a:custGeom>
            <a:avLst/>
            <a:gdLst/>
            <a:ahLst/>
            <a:cxnLst/>
            <a:rect r="r" b="b" t="t" l="l"/>
            <a:pathLst>
              <a:path h="3726427" w="2262958">
                <a:moveTo>
                  <a:pt x="0" y="0"/>
                </a:moveTo>
                <a:lnTo>
                  <a:pt x="2262958" y="0"/>
                </a:lnTo>
                <a:lnTo>
                  <a:pt x="2262958" y="3726427"/>
                </a:lnTo>
                <a:lnTo>
                  <a:pt x="0" y="3726427"/>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6" id="16"/>
          <p:cNvSpPr/>
          <p:nvPr/>
        </p:nvSpPr>
        <p:spPr>
          <a:xfrm flipH="false" flipV="false" rot="0">
            <a:off x="-608535" y="2160503"/>
            <a:ext cx="2001360" cy="2251018"/>
          </a:xfrm>
          <a:custGeom>
            <a:avLst/>
            <a:gdLst/>
            <a:ahLst/>
            <a:cxnLst/>
            <a:rect r="r" b="b" t="t" l="l"/>
            <a:pathLst>
              <a:path h="2251018" w="2001360">
                <a:moveTo>
                  <a:pt x="0" y="0"/>
                </a:moveTo>
                <a:lnTo>
                  <a:pt x="2001360" y="0"/>
                </a:lnTo>
                <a:lnTo>
                  <a:pt x="2001360" y="2251018"/>
                </a:lnTo>
                <a:lnTo>
                  <a:pt x="0" y="225101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302274" y="2716414"/>
            <a:ext cx="11683452" cy="1743649"/>
          </a:xfrm>
          <a:prstGeom prst="rect">
            <a:avLst/>
          </a:prstGeom>
        </p:spPr>
        <p:txBody>
          <a:bodyPr anchor="t" rtlCol="false" tIns="0" lIns="0" bIns="0" rIns="0">
            <a:spAutoFit/>
          </a:bodyPr>
          <a:lstStyle/>
          <a:p>
            <a:pPr algn="ctr" marL="0" indent="0" lvl="0">
              <a:lnSpc>
                <a:spcPts val="12842"/>
              </a:lnSpc>
            </a:pPr>
            <a:r>
              <a:rPr lang="en-US" sz="13518" spc="-270">
                <a:solidFill>
                  <a:srgbClr val="2B2B2B"/>
                </a:solidFill>
                <a:latin typeface="Fibre"/>
              </a:rPr>
              <a:t>T.T</a:t>
            </a:r>
          </a:p>
        </p:txBody>
      </p:sp>
      <p:sp>
        <p:nvSpPr>
          <p:cNvPr name="Freeform 18" id="18"/>
          <p:cNvSpPr/>
          <p:nvPr/>
        </p:nvSpPr>
        <p:spPr>
          <a:xfrm flipH="false" flipV="false" rot="0">
            <a:off x="6799021" y="2393138"/>
            <a:ext cx="1018413" cy="2057400"/>
          </a:xfrm>
          <a:custGeom>
            <a:avLst/>
            <a:gdLst/>
            <a:ahLst/>
            <a:cxnLst/>
            <a:rect r="r" b="b" t="t" l="l"/>
            <a:pathLst>
              <a:path h="2057400" w="1018413">
                <a:moveTo>
                  <a:pt x="0" y="0"/>
                </a:moveTo>
                <a:lnTo>
                  <a:pt x="1018413" y="0"/>
                </a:lnTo>
                <a:lnTo>
                  <a:pt x="1018413" y="2057400"/>
                </a:lnTo>
                <a:lnTo>
                  <a:pt x="0" y="2057400"/>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TextBox 19" id="19"/>
          <p:cNvSpPr txBox="true"/>
          <p:nvPr/>
        </p:nvSpPr>
        <p:spPr>
          <a:xfrm rot="0">
            <a:off x="6904491" y="4768109"/>
            <a:ext cx="4479018" cy="1151764"/>
          </a:xfrm>
          <a:prstGeom prst="rect">
            <a:avLst/>
          </a:prstGeom>
        </p:spPr>
        <p:txBody>
          <a:bodyPr anchor="t" rtlCol="false" tIns="0" lIns="0" bIns="0" rIns="0">
            <a:spAutoFit/>
          </a:bodyPr>
          <a:lstStyle/>
          <a:p>
            <a:pPr algn="ctr">
              <a:lnSpc>
                <a:spcPts val="4371"/>
              </a:lnSpc>
            </a:pPr>
            <a:r>
              <a:rPr lang="en-US" sz="4700" spc="-94">
                <a:solidFill>
                  <a:srgbClr val="2B2B2B"/>
                </a:solidFill>
                <a:latin typeface="Fibre"/>
              </a:rPr>
              <a:t>Tear tRANSLATOR</a:t>
            </a:r>
          </a:p>
          <a:p>
            <a:pPr algn="ctr" marL="0" indent="0" lvl="0">
              <a:lnSpc>
                <a:spcPts val="4371"/>
              </a:lnSpc>
            </a:pPr>
          </a:p>
        </p:txBody>
      </p:sp>
      <p:sp>
        <p:nvSpPr>
          <p:cNvPr name="Freeform 20" id="20"/>
          <p:cNvSpPr/>
          <p:nvPr/>
        </p:nvSpPr>
        <p:spPr>
          <a:xfrm flipH="false" flipV="false" rot="-10800000">
            <a:off x="10449021" y="2402663"/>
            <a:ext cx="1018413" cy="2057400"/>
          </a:xfrm>
          <a:custGeom>
            <a:avLst/>
            <a:gdLst/>
            <a:ahLst/>
            <a:cxnLst/>
            <a:rect r="r" b="b" t="t" l="l"/>
            <a:pathLst>
              <a:path h="2057400" w="1018413">
                <a:moveTo>
                  <a:pt x="0" y="0"/>
                </a:moveTo>
                <a:lnTo>
                  <a:pt x="1018413" y="0"/>
                </a:lnTo>
                <a:lnTo>
                  <a:pt x="1018413" y="2057400"/>
                </a:lnTo>
                <a:lnTo>
                  <a:pt x="0" y="2057400"/>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TextBox 21" id="21"/>
          <p:cNvSpPr txBox="true"/>
          <p:nvPr/>
        </p:nvSpPr>
        <p:spPr>
          <a:xfrm rot="0">
            <a:off x="6646332" y="5401140"/>
            <a:ext cx="4995337" cy="3361564"/>
          </a:xfrm>
          <a:prstGeom prst="rect">
            <a:avLst/>
          </a:prstGeom>
        </p:spPr>
        <p:txBody>
          <a:bodyPr anchor="t" rtlCol="false" tIns="0" lIns="0" bIns="0" rIns="0">
            <a:spAutoFit/>
          </a:bodyPr>
          <a:lstStyle/>
          <a:p>
            <a:pPr algn="ctr">
              <a:lnSpc>
                <a:spcPts val="4371"/>
              </a:lnSpc>
            </a:pPr>
          </a:p>
          <a:p>
            <a:pPr algn="ctr">
              <a:lnSpc>
                <a:spcPts val="4371"/>
              </a:lnSpc>
            </a:pPr>
            <a:r>
              <a:rPr lang="en-US" sz="4700" spc="-94">
                <a:solidFill>
                  <a:srgbClr val="2B2B2B"/>
                </a:solidFill>
                <a:latin typeface="Fibre"/>
              </a:rPr>
              <a:t>GDSC KOREA DAU</a:t>
            </a:r>
          </a:p>
          <a:p>
            <a:pPr algn="ctr">
              <a:lnSpc>
                <a:spcPts val="4371"/>
              </a:lnSpc>
            </a:pPr>
            <a:r>
              <a:rPr lang="en-US" sz="4700" spc="-94">
                <a:solidFill>
                  <a:srgbClr val="2B2B2B"/>
                </a:solidFill>
                <a:latin typeface="Fibre"/>
              </a:rPr>
              <a:t>BUMKU CHOI</a:t>
            </a:r>
          </a:p>
          <a:p>
            <a:pPr algn="ctr">
              <a:lnSpc>
                <a:spcPts val="4371"/>
              </a:lnSpc>
            </a:pPr>
            <a:r>
              <a:rPr lang="en-US" sz="4700" spc="-94">
                <a:solidFill>
                  <a:srgbClr val="2B2B2B"/>
                </a:solidFill>
                <a:latin typeface="Fibre"/>
              </a:rPr>
              <a:t>DAYEONG KANG</a:t>
            </a:r>
          </a:p>
          <a:p>
            <a:pPr algn="ctr">
              <a:lnSpc>
                <a:spcPts val="4371"/>
              </a:lnSpc>
            </a:pPr>
            <a:r>
              <a:rPr lang="en-US" sz="4700" spc="-94">
                <a:solidFill>
                  <a:srgbClr val="2B2B2B"/>
                </a:solidFill>
                <a:latin typeface="Fibre"/>
              </a:rPr>
              <a:t>HAJIN KIM</a:t>
            </a:r>
          </a:p>
          <a:p>
            <a:pPr algn="ctr" marL="0" indent="0" lvl="0">
              <a:lnSpc>
                <a:spcPts val="4371"/>
              </a:lnSpc>
            </a:pPr>
            <a:r>
              <a:rPr lang="en-US" sz="4700" spc="-94">
                <a:solidFill>
                  <a:srgbClr val="2B2B2B"/>
                </a:solidFill>
                <a:latin typeface="Fibre"/>
              </a:rPr>
              <a:t>HYEYOUNG KIM</a:t>
            </a:r>
          </a:p>
        </p:txBody>
      </p:sp>
      <p:sp>
        <p:nvSpPr>
          <p:cNvPr name="TextBox 22" id="22"/>
          <p:cNvSpPr txBox="true"/>
          <p:nvPr/>
        </p:nvSpPr>
        <p:spPr>
          <a:xfrm rot="0">
            <a:off x="3184469" y="2667872"/>
            <a:ext cx="11683452" cy="1743649"/>
          </a:xfrm>
          <a:prstGeom prst="rect">
            <a:avLst/>
          </a:prstGeom>
        </p:spPr>
        <p:txBody>
          <a:bodyPr anchor="t" rtlCol="false" tIns="0" lIns="0" bIns="0" rIns="0">
            <a:spAutoFit/>
          </a:bodyPr>
          <a:lstStyle/>
          <a:p>
            <a:pPr algn="ctr" marL="0" indent="0" lvl="0">
              <a:lnSpc>
                <a:spcPts val="12842"/>
              </a:lnSpc>
            </a:pPr>
            <a:r>
              <a:rPr lang="en-US" sz="13518" spc="-270">
                <a:solidFill>
                  <a:srgbClr val="FAC919"/>
                </a:solidFill>
                <a:latin typeface="Fibre"/>
              </a:rPr>
              <a:t>T.T</a:t>
            </a:r>
          </a:p>
        </p:txBody>
      </p:sp>
      <p:pic>
        <p:nvPicPr>
          <p:cNvPr name="Picture 23" id="23">
            <a:hlinkClick action="ppaction://media"/>
          </p:cNvPr>
          <p:cNvPicPr>
            <a:picLocks noChangeAspect="true"/>
          </p:cNvPicPr>
          <p:nvPr>
            <a:audioFile r:link="rId35"/>
            <p:extLst>
              <p:ext uri="{DAA4B4D4-6D71-4841-9C94-3DE7FCFB9230}">
                <p14:media xmlns:p14="http://schemas.microsoft.com/office/powerpoint/2010/main" r:embed="rId34"/>
              </p:ext>
            </p:extLst>
          </p:nvPr>
        </p:nvPicPr>
        <p:blipFill>
          <a:blip r:embed="rId33"/>
          <a:stretch>
            <a:fillRect/>
          </a:stretch>
        </p:blipFill>
        <p:spPr>
          <a:xfrm>
            <a:off x="8629650" y="4629150"/>
            <a:ext cx="1028700" cy="1028700"/>
          </a:xfrm>
          <a:prstGeom prst="rect">
            <a:avLst/>
          </a:prstGeom>
        </p:spPr>
      </p:pic>
    </p:spTree>
  </p:cSld>
  <p:clrMapOvr>
    <a:masterClrMapping/>
  </p:clrMapOvr>
  <p:timing>
    <p:tnLst>
      <p:par>
        <p:cTn dur="indefinite" restart="never" nodeType="tmRoot">
          <p:childTnLst>
            <p:cmd cmd="playFrom(0.0)">
              <p:cBhvr>
                <p:cTn/>
                <p:tgtEl>
                  <p:spTgt spid="23"/>
                </p:tgtEl>
              </p:cBhvr>
            </p:cmd>
            <p:audio>
              <p:cMediaNode vol="100000" showWhenStopped="false">
                <p:cTn/>
                <p:tgtEl>
                  <p:spTgt spid="23"/>
                </p:tgtEl>
              </p:cMediaNode>
            </p:audi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TextBox 3" id="3"/>
          <p:cNvSpPr txBox="true"/>
          <p:nvPr/>
        </p:nvSpPr>
        <p:spPr>
          <a:xfrm rot="0">
            <a:off x="1504950" y="5257137"/>
            <a:ext cx="7975566" cy="2990850"/>
          </a:xfrm>
          <a:prstGeom prst="rect">
            <a:avLst/>
          </a:prstGeom>
        </p:spPr>
        <p:txBody>
          <a:bodyPr anchor="t" rtlCol="false" tIns="0" lIns="0" bIns="0" rIns="0">
            <a:spAutoFit/>
          </a:bodyPr>
          <a:lstStyle/>
          <a:p>
            <a:pPr marL="0" indent="0" lvl="0">
              <a:lnSpc>
                <a:spcPts val="2699"/>
              </a:lnSpc>
              <a:spcBef>
                <a:spcPct val="0"/>
              </a:spcBef>
            </a:pPr>
            <a:r>
              <a:rPr lang="en-US" sz="1999" spc="61" u="none">
                <a:solidFill>
                  <a:srgbClr val="2B2B2B"/>
                </a:solidFill>
                <a:latin typeface="Quicksand Semi-Bold"/>
              </a:rPr>
              <a:t>Lorem ipsum dolor sit amet, consectetur adipiscing elit, sed do eiusmod tempor incididunt ut labore et dolore magna aliqua. Ut enim ad minim veniam, quis nostrud exercitation ullamco laboris nisi ut aliquip ex ea commodo consequat.</a:t>
            </a:r>
          </a:p>
          <a:p>
            <a:pPr marL="0" indent="0" lvl="0">
              <a:lnSpc>
                <a:spcPts val="2699"/>
              </a:lnSpc>
              <a:spcBef>
                <a:spcPct val="0"/>
              </a:spcBef>
            </a:pPr>
          </a:p>
          <a:p>
            <a:pPr marL="0" indent="0" lvl="0">
              <a:lnSpc>
                <a:spcPts val="2699"/>
              </a:lnSpc>
              <a:spcBef>
                <a:spcPct val="0"/>
              </a:spcBef>
            </a:pPr>
            <a:r>
              <a:rPr lang="en-US" sz="1999" spc="61" u="none">
                <a:solidFill>
                  <a:srgbClr val="2B2B2B"/>
                </a:solidFill>
                <a:latin typeface="Quicksand Semi-Bold"/>
              </a:rPr>
              <a:t>Duis aute irure dolor in reprehenderit in voluptate velit esse cillum dolore eu fugiat nulla pariatur. Excepteur sint occaecat cupidatat non proident, sunt in culpa qui officia deserunt mollit anim id est laborum.</a:t>
            </a:r>
          </a:p>
        </p:txBody>
      </p:sp>
      <p:sp>
        <p:nvSpPr>
          <p:cNvPr name="TextBox 4" id="4"/>
          <p:cNvSpPr txBox="true"/>
          <p:nvPr/>
        </p:nvSpPr>
        <p:spPr>
          <a:xfrm rot="0">
            <a:off x="1504950" y="2143788"/>
            <a:ext cx="7321793" cy="2153290"/>
          </a:xfrm>
          <a:prstGeom prst="rect">
            <a:avLst/>
          </a:prstGeom>
        </p:spPr>
        <p:txBody>
          <a:bodyPr anchor="t" rtlCol="false" tIns="0" lIns="0" bIns="0" rIns="0">
            <a:spAutoFit/>
          </a:bodyPr>
          <a:lstStyle/>
          <a:p>
            <a:pPr marL="0" indent="0" lvl="0">
              <a:lnSpc>
                <a:spcPts val="8320"/>
              </a:lnSpc>
            </a:pPr>
            <a:r>
              <a:rPr lang="en-US" sz="8000" spc="-160">
                <a:solidFill>
                  <a:srgbClr val="2B2B2B"/>
                </a:solidFill>
                <a:latin typeface="Fibre"/>
              </a:rPr>
              <a:t>Emotional Development</a:t>
            </a:r>
          </a:p>
        </p:txBody>
      </p:sp>
      <p:sp>
        <p:nvSpPr>
          <p:cNvPr name="Freeform 5" id="5"/>
          <p:cNvSpPr/>
          <p:nvPr/>
        </p:nvSpPr>
        <p:spPr>
          <a:xfrm flipH="false" flipV="false" rot="1737559">
            <a:off x="2318674" y="8845184"/>
            <a:ext cx="3751278" cy="2612254"/>
          </a:xfrm>
          <a:custGeom>
            <a:avLst/>
            <a:gdLst/>
            <a:ahLst/>
            <a:cxnLst/>
            <a:rect r="r" b="b" t="t" l="l"/>
            <a:pathLst>
              <a:path h="2612254" w="3751278">
                <a:moveTo>
                  <a:pt x="0" y="0"/>
                </a:moveTo>
                <a:lnTo>
                  <a:pt x="3751278" y="0"/>
                </a:lnTo>
                <a:lnTo>
                  <a:pt x="3751278" y="2612254"/>
                </a:lnTo>
                <a:lnTo>
                  <a:pt x="0" y="26122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true" flipV="false" rot="0">
            <a:off x="-1328922" y="8100335"/>
            <a:ext cx="3057281" cy="2751553"/>
          </a:xfrm>
          <a:custGeom>
            <a:avLst/>
            <a:gdLst/>
            <a:ahLst/>
            <a:cxnLst/>
            <a:rect r="r" b="b" t="t" l="l"/>
            <a:pathLst>
              <a:path h="2751553" w="3057281">
                <a:moveTo>
                  <a:pt x="3057281" y="0"/>
                </a:moveTo>
                <a:lnTo>
                  <a:pt x="0" y="0"/>
                </a:lnTo>
                <a:lnTo>
                  <a:pt x="0" y="2751552"/>
                </a:lnTo>
                <a:lnTo>
                  <a:pt x="3057281" y="2751552"/>
                </a:lnTo>
                <a:lnTo>
                  <a:pt x="3057281"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7259300" y="698230"/>
            <a:ext cx="3198742" cy="2797445"/>
          </a:xfrm>
          <a:custGeom>
            <a:avLst/>
            <a:gdLst/>
            <a:ahLst/>
            <a:cxnLst/>
            <a:rect r="r" b="b" t="t" l="l"/>
            <a:pathLst>
              <a:path h="2797445" w="3198742">
                <a:moveTo>
                  <a:pt x="0" y="0"/>
                </a:moveTo>
                <a:lnTo>
                  <a:pt x="3198742" y="0"/>
                </a:lnTo>
                <a:lnTo>
                  <a:pt x="3198742" y="2797445"/>
                </a:lnTo>
                <a:lnTo>
                  <a:pt x="0" y="27974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5400000">
            <a:off x="15561337" y="-1937162"/>
            <a:ext cx="2491650" cy="4103017"/>
          </a:xfrm>
          <a:custGeom>
            <a:avLst/>
            <a:gdLst/>
            <a:ahLst/>
            <a:cxnLst/>
            <a:rect r="r" b="b" t="t" l="l"/>
            <a:pathLst>
              <a:path h="4103017" w="2491650">
                <a:moveTo>
                  <a:pt x="0" y="0"/>
                </a:moveTo>
                <a:lnTo>
                  <a:pt x="2491650" y="0"/>
                </a:lnTo>
                <a:lnTo>
                  <a:pt x="2491650" y="4103017"/>
                </a:lnTo>
                <a:lnTo>
                  <a:pt x="0" y="41030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a:grpSpLocks noChangeAspect="true"/>
          </p:cNvGrpSpPr>
          <p:nvPr/>
        </p:nvGrpSpPr>
        <p:grpSpPr>
          <a:xfrm rot="0">
            <a:off x="10128292" y="1901884"/>
            <a:ext cx="6483233" cy="6483233"/>
            <a:chOff x="0" y="0"/>
            <a:chExt cx="34823400" cy="34823400"/>
          </a:xfrm>
        </p:grpSpPr>
        <p:sp>
          <p:nvSpPr>
            <p:cNvPr name="Freeform 10" id="10"/>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11"/>
              <a:stretch>
                <a:fillRect l="-25046" t="0" r="-25046" b="0"/>
              </a:stretch>
            </a:blipFill>
          </p:spPr>
        </p:sp>
        <p:sp>
          <p:nvSpPr>
            <p:cNvPr name="Freeform 11" id="11"/>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12"/>
              <a:stretch>
                <a:fillRect l="0" t="0" r="0" b="0"/>
              </a:stretch>
            </a:blipFill>
          </p:spPr>
        </p:sp>
      </p:grpSp>
      <p:sp>
        <p:nvSpPr>
          <p:cNvPr name="TextBox 12" id="12"/>
          <p:cNvSpPr txBox="true"/>
          <p:nvPr/>
        </p:nvSpPr>
        <p:spPr>
          <a:xfrm rot="0">
            <a:off x="1609725" y="4411378"/>
            <a:ext cx="7321793" cy="59931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The Child's Emotional World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Freeform 3" id="3"/>
          <p:cNvSpPr/>
          <p:nvPr/>
        </p:nvSpPr>
        <p:spPr>
          <a:xfrm flipH="false" flipV="false" rot="0">
            <a:off x="3544544" y="1172977"/>
            <a:ext cx="11198912" cy="7941047"/>
          </a:xfrm>
          <a:custGeom>
            <a:avLst/>
            <a:gdLst/>
            <a:ahLst/>
            <a:cxnLst/>
            <a:rect r="r" b="b" t="t" l="l"/>
            <a:pathLst>
              <a:path h="7941047" w="11198912">
                <a:moveTo>
                  <a:pt x="0" y="0"/>
                </a:moveTo>
                <a:lnTo>
                  <a:pt x="11198912" y="0"/>
                </a:lnTo>
                <a:lnTo>
                  <a:pt x="11198912" y="7941046"/>
                </a:lnTo>
                <a:lnTo>
                  <a:pt x="0" y="79410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748704" y="-3236984"/>
            <a:ext cx="3554807" cy="5131612"/>
          </a:xfrm>
          <a:custGeom>
            <a:avLst/>
            <a:gdLst/>
            <a:ahLst/>
            <a:cxnLst/>
            <a:rect r="r" b="b" t="t" l="l"/>
            <a:pathLst>
              <a:path h="5131612" w="3554807">
                <a:moveTo>
                  <a:pt x="0" y="0"/>
                </a:moveTo>
                <a:lnTo>
                  <a:pt x="3554808" y="0"/>
                </a:lnTo>
                <a:lnTo>
                  <a:pt x="3554808" y="5131612"/>
                </a:lnTo>
                <a:lnTo>
                  <a:pt x="0" y="51316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503353" y="2377331"/>
            <a:ext cx="3006706" cy="2766169"/>
          </a:xfrm>
          <a:custGeom>
            <a:avLst/>
            <a:gdLst/>
            <a:ahLst/>
            <a:cxnLst/>
            <a:rect r="r" b="b" t="t" l="l"/>
            <a:pathLst>
              <a:path h="2766169" w="3006706">
                <a:moveTo>
                  <a:pt x="0" y="0"/>
                </a:moveTo>
                <a:lnTo>
                  <a:pt x="3006706" y="0"/>
                </a:lnTo>
                <a:lnTo>
                  <a:pt x="3006706" y="2766169"/>
                </a:lnTo>
                <a:lnTo>
                  <a:pt x="0" y="27661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4182716">
            <a:off x="16663466" y="7802025"/>
            <a:ext cx="3249068" cy="4006698"/>
          </a:xfrm>
          <a:custGeom>
            <a:avLst/>
            <a:gdLst/>
            <a:ahLst/>
            <a:cxnLst/>
            <a:rect r="r" b="b" t="t" l="l"/>
            <a:pathLst>
              <a:path h="4006698" w="3249068">
                <a:moveTo>
                  <a:pt x="0" y="0"/>
                </a:moveTo>
                <a:lnTo>
                  <a:pt x="3249068" y="0"/>
                </a:lnTo>
                <a:lnTo>
                  <a:pt x="3249068" y="4006698"/>
                </a:lnTo>
                <a:lnTo>
                  <a:pt x="0" y="40066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259300" y="4754150"/>
            <a:ext cx="2262958" cy="3726427"/>
          </a:xfrm>
          <a:custGeom>
            <a:avLst/>
            <a:gdLst/>
            <a:ahLst/>
            <a:cxnLst/>
            <a:rect r="r" b="b" t="t" l="l"/>
            <a:pathLst>
              <a:path h="3726427" w="2262958">
                <a:moveTo>
                  <a:pt x="0" y="0"/>
                </a:moveTo>
                <a:lnTo>
                  <a:pt x="2262958" y="0"/>
                </a:lnTo>
                <a:lnTo>
                  <a:pt x="2262958" y="3726427"/>
                </a:lnTo>
                <a:lnTo>
                  <a:pt x="0" y="37264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1737559">
            <a:off x="1159713" y="8845184"/>
            <a:ext cx="3751278" cy="2612254"/>
          </a:xfrm>
          <a:custGeom>
            <a:avLst/>
            <a:gdLst/>
            <a:ahLst/>
            <a:cxnLst/>
            <a:rect r="r" b="b" t="t" l="l"/>
            <a:pathLst>
              <a:path h="2612254" w="3751278">
                <a:moveTo>
                  <a:pt x="0" y="0"/>
                </a:moveTo>
                <a:lnTo>
                  <a:pt x="3751278" y="0"/>
                </a:lnTo>
                <a:lnTo>
                  <a:pt x="3751278" y="2612254"/>
                </a:lnTo>
                <a:lnTo>
                  <a:pt x="0" y="26122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6003287" y="-481992"/>
            <a:ext cx="2781341" cy="2859323"/>
          </a:xfrm>
          <a:custGeom>
            <a:avLst/>
            <a:gdLst/>
            <a:ahLst/>
            <a:cxnLst/>
            <a:rect r="r" b="b" t="t" l="l"/>
            <a:pathLst>
              <a:path h="2859323" w="2781341">
                <a:moveTo>
                  <a:pt x="0" y="0"/>
                </a:moveTo>
                <a:lnTo>
                  <a:pt x="2781341" y="0"/>
                </a:lnTo>
                <a:lnTo>
                  <a:pt x="2781341" y="2859323"/>
                </a:lnTo>
                <a:lnTo>
                  <a:pt x="0" y="285932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TextBox 10" id="10"/>
          <p:cNvSpPr txBox="true"/>
          <p:nvPr/>
        </p:nvSpPr>
        <p:spPr>
          <a:xfrm rot="0">
            <a:off x="4547019" y="4905108"/>
            <a:ext cx="9193961" cy="2657475"/>
          </a:xfrm>
          <a:prstGeom prst="rect">
            <a:avLst/>
          </a:prstGeom>
        </p:spPr>
        <p:txBody>
          <a:bodyPr anchor="t" rtlCol="false" tIns="0" lIns="0" bIns="0" rIns="0">
            <a:spAutoFit/>
          </a:bodyPr>
          <a:lstStyle/>
          <a:p>
            <a:pPr algn="ctr" marL="0" indent="0" lvl="0">
              <a:lnSpc>
                <a:spcPts val="2699"/>
              </a:lnSpc>
              <a:spcBef>
                <a:spcPct val="0"/>
              </a:spcBef>
            </a:pPr>
            <a:r>
              <a:rPr lang="en-US" sz="1999" spc="61" u="none">
                <a:solidFill>
                  <a:srgbClr val="2B2B2B"/>
                </a:solidFill>
                <a:latin typeface="Quicksand Semi-Bold"/>
              </a:rPr>
              <a:t>Lorem ipsum dolor sit amet, consectetur adipiscing elit, sed do eiusmod tempor incididunt ut labore et dolore magna aliqua. Ut enim ad minim veniam, quis nostrud exercitation ullamco laboris nisi ut aliquip ex ea commodo consequat.</a:t>
            </a:r>
          </a:p>
          <a:p>
            <a:pPr algn="ctr" marL="0" indent="0" lvl="0">
              <a:lnSpc>
                <a:spcPts val="2699"/>
              </a:lnSpc>
              <a:spcBef>
                <a:spcPct val="0"/>
              </a:spcBef>
            </a:pPr>
          </a:p>
          <a:p>
            <a:pPr algn="ctr" marL="0" indent="0" lvl="0">
              <a:lnSpc>
                <a:spcPts val="2699"/>
              </a:lnSpc>
              <a:spcBef>
                <a:spcPct val="0"/>
              </a:spcBef>
            </a:pPr>
            <a:r>
              <a:rPr lang="en-US" sz="1999" spc="61" u="none">
                <a:solidFill>
                  <a:srgbClr val="2B2B2B"/>
                </a:solidFill>
                <a:latin typeface="Quicksand Semi-Bold"/>
              </a:rPr>
              <a:t>Duis aute irure dolor in reprehenderit in voluptate velit esse cillum dolore eu fugiat nulla pariatur. Excepteur sint occaecat cupidatat non proident, sunt in culpa qui officia deserunt mollit anim id est laborum.</a:t>
            </a:r>
          </a:p>
        </p:txBody>
      </p:sp>
      <p:sp>
        <p:nvSpPr>
          <p:cNvPr name="TextBox 11" id="11"/>
          <p:cNvSpPr txBox="true"/>
          <p:nvPr/>
        </p:nvSpPr>
        <p:spPr>
          <a:xfrm rot="0">
            <a:off x="4633718" y="2819667"/>
            <a:ext cx="9020563" cy="2038350"/>
          </a:xfrm>
          <a:prstGeom prst="rect">
            <a:avLst/>
          </a:prstGeom>
        </p:spPr>
        <p:txBody>
          <a:bodyPr anchor="t" rtlCol="false" tIns="0" lIns="0" bIns="0" rIns="0">
            <a:spAutoFit/>
          </a:bodyPr>
          <a:lstStyle/>
          <a:p>
            <a:pPr algn="ctr" marL="0" indent="0" lvl="0">
              <a:lnSpc>
                <a:spcPts val="7800"/>
              </a:lnSpc>
            </a:pPr>
            <a:r>
              <a:rPr lang="en-US" sz="7500" spc="-150">
                <a:solidFill>
                  <a:srgbClr val="2B2B2B"/>
                </a:solidFill>
                <a:latin typeface="Fibre"/>
              </a:rPr>
              <a:t>Learning, Creativity, and Exploration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grpSp>
        <p:nvGrpSpPr>
          <p:cNvPr name="Group 3" id="3"/>
          <p:cNvGrpSpPr>
            <a:grpSpLocks noChangeAspect="true"/>
          </p:cNvGrpSpPr>
          <p:nvPr/>
        </p:nvGrpSpPr>
        <p:grpSpPr>
          <a:xfrm rot="0">
            <a:off x="1804324" y="1901884"/>
            <a:ext cx="6483233" cy="6483233"/>
            <a:chOff x="0" y="0"/>
            <a:chExt cx="34823400" cy="34823400"/>
          </a:xfrm>
        </p:grpSpPr>
        <p:sp>
          <p:nvSpPr>
            <p:cNvPr name="Freeform 4" id="4"/>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3"/>
              <a:stretch>
                <a:fillRect l="-25046" t="0" r="-25046" b="0"/>
              </a:stretch>
            </a:blipFill>
          </p:spPr>
        </p:sp>
        <p:sp>
          <p:nvSpPr>
            <p:cNvPr name="Freeform 5" id="5"/>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4"/>
              <a:stretch>
                <a:fillRect l="0" t="0" r="0" b="0"/>
              </a:stretch>
            </a:blipFill>
          </p:spPr>
        </p:sp>
      </p:grpSp>
      <p:sp>
        <p:nvSpPr>
          <p:cNvPr name="TextBox 6" id="6"/>
          <p:cNvSpPr txBox="true"/>
          <p:nvPr/>
        </p:nvSpPr>
        <p:spPr>
          <a:xfrm rot="0">
            <a:off x="9458564" y="5521691"/>
            <a:ext cx="7321793" cy="2907030"/>
          </a:xfrm>
          <a:prstGeom prst="rect">
            <a:avLst/>
          </a:prstGeom>
        </p:spPr>
        <p:txBody>
          <a:bodyPr anchor="t" rtlCol="false" tIns="0" lIns="0" bIns="0" rIns="0">
            <a:spAutoFit/>
          </a:bodyPr>
          <a:lstStyle/>
          <a:p>
            <a:pPr marL="0" indent="0" lvl="0">
              <a:lnSpc>
                <a:spcPts val="2564"/>
              </a:lnSpc>
              <a:spcBef>
                <a:spcPct val="0"/>
              </a:spcBef>
            </a:pPr>
            <a:r>
              <a:rPr lang="en-US" sz="1899" spc="58" u="none">
                <a:solidFill>
                  <a:srgbClr val="2B2B2B"/>
                </a:solidFill>
                <a:latin typeface="Quicksand Semi-Bold"/>
              </a:rPr>
              <a:t>Lorem ipsum dolor sit amet, consectetur adipiscing elit, sed do eiusmod tempor incididunt ut labore et dolore magna aliqua. Ut enim ad minim veniam, quis nostrud exercitation ullamco laboris nisi ut aliquip ex ea commodo consequat.</a:t>
            </a:r>
          </a:p>
          <a:p>
            <a:pPr marL="0" indent="0" lvl="0">
              <a:lnSpc>
                <a:spcPts val="2564"/>
              </a:lnSpc>
              <a:spcBef>
                <a:spcPct val="0"/>
              </a:spcBef>
            </a:pPr>
          </a:p>
          <a:p>
            <a:pPr marL="0" indent="0" lvl="0">
              <a:lnSpc>
                <a:spcPts val="2564"/>
              </a:lnSpc>
              <a:spcBef>
                <a:spcPct val="0"/>
              </a:spcBef>
            </a:pPr>
            <a:r>
              <a:rPr lang="en-US" sz="1899" spc="58" u="none">
                <a:solidFill>
                  <a:srgbClr val="2B2B2B"/>
                </a:solidFill>
                <a:latin typeface="Quicksand Semi-Bold"/>
              </a:rPr>
              <a:t>Duis aute irure dolor in reprehenderit in voluptate velit esse cillum dolore eu fugiat nulla pariatur. Excepteur sint occaecat cupidatat non proident, sunt in culpa qui officia deserunt mollit anim id est laborum.</a:t>
            </a:r>
          </a:p>
        </p:txBody>
      </p:sp>
      <p:sp>
        <p:nvSpPr>
          <p:cNvPr name="TextBox 7" id="7"/>
          <p:cNvSpPr txBox="true"/>
          <p:nvPr/>
        </p:nvSpPr>
        <p:spPr>
          <a:xfrm rot="0">
            <a:off x="9458564" y="1963054"/>
            <a:ext cx="7321793" cy="2153290"/>
          </a:xfrm>
          <a:prstGeom prst="rect">
            <a:avLst/>
          </a:prstGeom>
        </p:spPr>
        <p:txBody>
          <a:bodyPr anchor="t" rtlCol="false" tIns="0" lIns="0" bIns="0" rIns="0">
            <a:spAutoFit/>
          </a:bodyPr>
          <a:lstStyle/>
          <a:p>
            <a:pPr marL="0" indent="0" lvl="0">
              <a:lnSpc>
                <a:spcPts val="8320"/>
              </a:lnSpc>
            </a:pPr>
            <a:r>
              <a:rPr lang="en-US" sz="8000" spc="-160">
                <a:solidFill>
                  <a:srgbClr val="2B2B2B"/>
                </a:solidFill>
                <a:latin typeface="Fibre"/>
              </a:rPr>
              <a:t>Language Development</a:t>
            </a:r>
          </a:p>
        </p:txBody>
      </p:sp>
      <p:sp>
        <p:nvSpPr>
          <p:cNvPr name="TextBox 8" id="8"/>
          <p:cNvSpPr txBox="true"/>
          <p:nvPr/>
        </p:nvSpPr>
        <p:spPr>
          <a:xfrm rot="0">
            <a:off x="9563339" y="4173494"/>
            <a:ext cx="7321793" cy="115176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Acquiring Speech and Communication</a:t>
            </a:r>
          </a:p>
        </p:txBody>
      </p:sp>
      <p:sp>
        <p:nvSpPr>
          <p:cNvPr name="Freeform 9" id="9"/>
          <p:cNvSpPr/>
          <p:nvPr/>
        </p:nvSpPr>
        <p:spPr>
          <a:xfrm flipH="false" flipV="false" rot="1737559">
            <a:off x="-973962" y="8243230"/>
            <a:ext cx="4670260" cy="3252199"/>
          </a:xfrm>
          <a:custGeom>
            <a:avLst/>
            <a:gdLst/>
            <a:ahLst/>
            <a:cxnLst/>
            <a:rect r="r" b="b" t="t" l="l"/>
            <a:pathLst>
              <a:path h="3252199" w="4670260">
                <a:moveTo>
                  <a:pt x="0" y="0"/>
                </a:moveTo>
                <a:lnTo>
                  <a:pt x="4670260" y="0"/>
                </a:lnTo>
                <a:lnTo>
                  <a:pt x="4670260" y="3252199"/>
                </a:lnTo>
                <a:lnTo>
                  <a:pt x="0" y="32521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0">
            <a:off x="14437963" y="-3539609"/>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TextBox 3" id="3"/>
          <p:cNvSpPr txBox="true"/>
          <p:nvPr/>
        </p:nvSpPr>
        <p:spPr>
          <a:xfrm rot="0">
            <a:off x="1504950" y="4995199"/>
            <a:ext cx="7975566" cy="2990850"/>
          </a:xfrm>
          <a:prstGeom prst="rect">
            <a:avLst/>
          </a:prstGeom>
        </p:spPr>
        <p:txBody>
          <a:bodyPr anchor="t" rtlCol="false" tIns="0" lIns="0" bIns="0" rIns="0">
            <a:spAutoFit/>
          </a:bodyPr>
          <a:lstStyle/>
          <a:p>
            <a:pPr marL="0" indent="0" lvl="0">
              <a:lnSpc>
                <a:spcPts val="2699"/>
              </a:lnSpc>
              <a:spcBef>
                <a:spcPct val="0"/>
              </a:spcBef>
            </a:pPr>
            <a:r>
              <a:rPr lang="en-US" sz="1999" spc="61" u="none">
                <a:solidFill>
                  <a:srgbClr val="2B2B2B"/>
                </a:solidFill>
                <a:latin typeface="Quicksand Semi-Bold"/>
              </a:rPr>
              <a:t>Lorem ipsum dolor sit amet, consectetur adipiscing elit, sed do eiusmod tempor incididunt ut labore et dolore magna aliqua. Ut enim ad minim veniam, quis nostrud exercitation ullamco laboris nisi ut aliquip ex ea commodo consequat.</a:t>
            </a:r>
          </a:p>
          <a:p>
            <a:pPr marL="0" indent="0" lvl="0">
              <a:lnSpc>
                <a:spcPts val="2699"/>
              </a:lnSpc>
              <a:spcBef>
                <a:spcPct val="0"/>
              </a:spcBef>
            </a:pPr>
          </a:p>
          <a:p>
            <a:pPr marL="0" indent="0" lvl="0">
              <a:lnSpc>
                <a:spcPts val="2699"/>
              </a:lnSpc>
              <a:spcBef>
                <a:spcPct val="0"/>
              </a:spcBef>
            </a:pPr>
            <a:r>
              <a:rPr lang="en-US" sz="1999" spc="61" u="none">
                <a:solidFill>
                  <a:srgbClr val="2B2B2B"/>
                </a:solidFill>
                <a:latin typeface="Quicksand Semi-Bold"/>
              </a:rPr>
              <a:t>Duis aute irure dolor in reprehenderit in voluptate velit esse cillum dolore eu fugiat nulla pariatur. Excepteur sint occaecat cupidatat non proident, sunt in culpa qui officia deserunt mollit anim id est laborum.</a:t>
            </a:r>
          </a:p>
        </p:txBody>
      </p:sp>
      <p:sp>
        <p:nvSpPr>
          <p:cNvPr name="TextBox 4" id="4"/>
          <p:cNvSpPr txBox="true"/>
          <p:nvPr/>
        </p:nvSpPr>
        <p:spPr>
          <a:xfrm rot="0">
            <a:off x="1504950" y="2405725"/>
            <a:ext cx="7321793" cy="1105540"/>
          </a:xfrm>
          <a:prstGeom prst="rect">
            <a:avLst/>
          </a:prstGeom>
        </p:spPr>
        <p:txBody>
          <a:bodyPr anchor="t" rtlCol="false" tIns="0" lIns="0" bIns="0" rIns="0">
            <a:spAutoFit/>
          </a:bodyPr>
          <a:lstStyle/>
          <a:p>
            <a:pPr marL="0" indent="0" lvl="0">
              <a:lnSpc>
                <a:spcPts val="8320"/>
              </a:lnSpc>
            </a:pPr>
            <a:r>
              <a:rPr lang="en-US" sz="8000" spc="-160">
                <a:solidFill>
                  <a:srgbClr val="2B2B2B"/>
                </a:solidFill>
                <a:latin typeface="Fibre"/>
              </a:rPr>
              <a:t>Conclusion</a:t>
            </a:r>
          </a:p>
        </p:txBody>
      </p:sp>
      <p:sp>
        <p:nvSpPr>
          <p:cNvPr name="Freeform 5" id="5"/>
          <p:cNvSpPr/>
          <p:nvPr/>
        </p:nvSpPr>
        <p:spPr>
          <a:xfrm flipH="false" flipV="false" rot="1737559">
            <a:off x="2318674" y="8845184"/>
            <a:ext cx="3751278" cy="2612254"/>
          </a:xfrm>
          <a:custGeom>
            <a:avLst/>
            <a:gdLst/>
            <a:ahLst/>
            <a:cxnLst/>
            <a:rect r="r" b="b" t="t" l="l"/>
            <a:pathLst>
              <a:path h="2612254" w="3751278">
                <a:moveTo>
                  <a:pt x="0" y="0"/>
                </a:moveTo>
                <a:lnTo>
                  <a:pt x="3751278" y="0"/>
                </a:lnTo>
                <a:lnTo>
                  <a:pt x="3751278" y="2612254"/>
                </a:lnTo>
                <a:lnTo>
                  <a:pt x="0" y="26122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true" flipV="false" rot="0">
            <a:off x="-1328922" y="8100335"/>
            <a:ext cx="3057281" cy="2751553"/>
          </a:xfrm>
          <a:custGeom>
            <a:avLst/>
            <a:gdLst/>
            <a:ahLst/>
            <a:cxnLst/>
            <a:rect r="r" b="b" t="t" l="l"/>
            <a:pathLst>
              <a:path h="2751553" w="3057281">
                <a:moveTo>
                  <a:pt x="3057281" y="0"/>
                </a:moveTo>
                <a:lnTo>
                  <a:pt x="0" y="0"/>
                </a:lnTo>
                <a:lnTo>
                  <a:pt x="0" y="2751552"/>
                </a:lnTo>
                <a:lnTo>
                  <a:pt x="3057281" y="2751552"/>
                </a:lnTo>
                <a:lnTo>
                  <a:pt x="3057281"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7259300" y="698230"/>
            <a:ext cx="3198742" cy="2797445"/>
          </a:xfrm>
          <a:custGeom>
            <a:avLst/>
            <a:gdLst/>
            <a:ahLst/>
            <a:cxnLst/>
            <a:rect r="r" b="b" t="t" l="l"/>
            <a:pathLst>
              <a:path h="2797445" w="3198742">
                <a:moveTo>
                  <a:pt x="0" y="0"/>
                </a:moveTo>
                <a:lnTo>
                  <a:pt x="3198742" y="0"/>
                </a:lnTo>
                <a:lnTo>
                  <a:pt x="3198742" y="2797445"/>
                </a:lnTo>
                <a:lnTo>
                  <a:pt x="0" y="27974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5400000">
            <a:off x="15561337" y="-1937162"/>
            <a:ext cx="2491650" cy="4103017"/>
          </a:xfrm>
          <a:custGeom>
            <a:avLst/>
            <a:gdLst/>
            <a:ahLst/>
            <a:cxnLst/>
            <a:rect r="r" b="b" t="t" l="l"/>
            <a:pathLst>
              <a:path h="4103017" w="2491650">
                <a:moveTo>
                  <a:pt x="0" y="0"/>
                </a:moveTo>
                <a:lnTo>
                  <a:pt x="2491650" y="0"/>
                </a:lnTo>
                <a:lnTo>
                  <a:pt x="2491650" y="4103017"/>
                </a:lnTo>
                <a:lnTo>
                  <a:pt x="0" y="41030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a:grpSpLocks noChangeAspect="true"/>
          </p:cNvGrpSpPr>
          <p:nvPr/>
        </p:nvGrpSpPr>
        <p:grpSpPr>
          <a:xfrm rot="0">
            <a:off x="10174861" y="1901884"/>
            <a:ext cx="6483233" cy="6483233"/>
            <a:chOff x="0" y="0"/>
            <a:chExt cx="34823400" cy="34823400"/>
          </a:xfrm>
        </p:grpSpPr>
        <p:sp>
          <p:nvSpPr>
            <p:cNvPr name="Freeform 10" id="10"/>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11"/>
              <a:stretch>
                <a:fillRect l="-38888" t="0" r="-38888" b="0"/>
              </a:stretch>
            </a:blipFill>
          </p:spPr>
        </p:sp>
        <p:sp>
          <p:nvSpPr>
            <p:cNvPr name="Freeform 11" id="11"/>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12"/>
              <a:stretch>
                <a:fillRect l="0" t="0" r="0" b="0"/>
              </a:stretch>
            </a:blipFill>
          </p:spPr>
        </p:sp>
      </p:grpSp>
      <p:sp>
        <p:nvSpPr>
          <p:cNvPr name="TextBox 12" id="12"/>
          <p:cNvSpPr txBox="true"/>
          <p:nvPr/>
        </p:nvSpPr>
        <p:spPr>
          <a:xfrm rot="0">
            <a:off x="1609725" y="3625566"/>
            <a:ext cx="6460001" cy="115176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Final Reflections on the Child's Mind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TextBox 3" id="3"/>
          <p:cNvSpPr txBox="true"/>
          <p:nvPr/>
        </p:nvSpPr>
        <p:spPr>
          <a:xfrm rot="0">
            <a:off x="1504950" y="4646818"/>
            <a:ext cx="8340788" cy="4038601"/>
          </a:xfrm>
          <a:prstGeom prst="rect">
            <a:avLst/>
          </a:prstGeom>
        </p:spPr>
        <p:txBody>
          <a:bodyPr anchor="t" rtlCol="false" tIns="0" lIns="0" bIns="0" rIns="0">
            <a:spAutoFit/>
          </a:bodyPr>
          <a:lstStyle/>
          <a:p>
            <a:pPr>
              <a:lnSpc>
                <a:spcPts val="4049"/>
              </a:lnSpc>
            </a:pPr>
            <a:r>
              <a:rPr lang="en-US" sz="2999" spc="92">
                <a:solidFill>
                  <a:srgbClr val="2B2B2B"/>
                </a:solidFill>
                <a:latin typeface="210 어린아이"/>
              </a:rPr>
              <a:t>For parents,</a:t>
            </a:r>
          </a:p>
          <a:p>
            <a:pPr>
              <a:lnSpc>
                <a:spcPts val="4049"/>
              </a:lnSpc>
            </a:pPr>
            <a:r>
              <a:rPr lang="en-US" sz="2999" spc="92">
                <a:solidFill>
                  <a:srgbClr val="2B2B2B"/>
                </a:solidFill>
                <a:latin typeface="210 어린아이"/>
              </a:rPr>
              <a:t>who are new and only know how to soothe their crying child without knowing the reason and who are bewildered by their child's incessant crying.</a:t>
            </a:r>
          </a:p>
          <a:p>
            <a:pPr>
              <a:lnSpc>
                <a:spcPts val="4049"/>
              </a:lnSpc>
            </a:pPr>
          </a:p>
          <a:p>
            <a:pPr marL="0" indent="0" lvl="0">
              <a:lnSpc>
                <a:spcPts val="4049"/>
              </a:lnSpc>
              <a:spcBef>
                <a:spcPct val="0"/>
              </a:spcBef>
            </a:pPr>
            <a:r>
              <a:rPr lang="en-US" sz="2999" spc="92">
                <a:solidFill>
                  <a:srgbClr val="2B2B2B"/>
                </a:solidFill>
                <a:latin typeface="210 어린아이"/>
              </a:rPr>
              <a:t>Let's create an app that uses AI to analyze a baby's crying sounds to identify the cause</a:t>
            </a:r>
          </a:p>
        </p:txBody>
      </p:sp>
      <p:sp>
        <p:nvSpPr>
          <p:cNvPr name="TextBox 4" id="4"/>
          <p:cNvSpPr txBox="true"/>
          <p:nvPr/>
        </p:nvSpPr>
        <p:spPr>
          <a:xfrm rot="0">
            <a:off x="1504950" y="961163"/>
            <a:ext cx="6571467" cy="4269187"/>
          </a:xfrm>
          <a:prstGeom prst="rect">
            <a:avLst/>
          </a:prstGeom>
        </p:spPr>
        <p:txBody>
          <a:bodyPr anchor="t" rtlCol="false" tIns="0" lIns="0" bIns="0" rIns="0">
            <a:spAutoFit/>
          </a:bodyPr>
          <a:lstStyle/>
          <a:p>
            <a:pPr>
              <a:lnSpc>
                <a:spcPts val="8389"/>
              </a:lnSpc>
            </a:pPr>
            <a:r>
              <a:rPr lang="en-US" sz="8066" spc="-161">
                <a:solidFill>
                  <a:srgbClr val="2B2B2B"/>
                </a:solidFill>
                <a:latin typeface="Lazydog"/>
              </a:rPr>
              <a:t>Why is </a:t>
            </a:r>
          </a:p>
          <a:p>
            <a:pPr>
              <a:lnSpc>
                <a:spcPts val="8389"/>
              </a:lnSpc>
            </a:pPr>
            <a:r>
              <a:rPr lang="en-US" sz="8066" spc="-161">
                <a:solidFill>
                  <a:srgbClr val="2B2B2B"/>
                </a:solidFill>
                <a:latin typeface="Lazydog"/>
              </a:rPr>
              <a:t>my child crying?</a:t>
            </a:r>
          </a:p>
          <a:p>
            <a:pPr marL="0" indent="0" lvl="0">
              <a:lnSpc>
                <a:spcPts val="8389"/>
              </a:lnSpc>
            </a:pPr>
          </a:p>
        </p:txBody>
      </p:sp>
      <p:sp>
        <p:nvSpPr>
          <p:cNvPr name="Freeform 5" id="5"/>
          <p:cNvSpPr/>
          <p:nvPr/>
        </p:nvSpPr>
        <p:spPr>
          <a:xfrm flipH="false" flipV="false" rot="1737559">
            <a:off x="2318674" y="8845184"/>
            <a:ext cx="3751278" cy="2612254"/>
          </a:xfrm>
          <a:custGeom>
            <a:avLst/>
            <a:gdLst/>
            <a:ahLst/>
            <a:cxnLst/>
            <a:rect r="r" b="b" t="t" l="l"/>
            <a:pathLst>
              <a:path h="2612254" w="3751278">
                <a:moveTo>
                  <a:pt x="0" y="0"/>
                </a:moveTo>
                <a:lnTo>
                  <a:pt x="3751278" y="0"/>
                </a:lnTo>
                <a:lnTo>
                  <a:pt x="3751278" y="2612254"/>
                </a:lnTo>
                <a:lnTo>
                  <a:pt x="0" y="26122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true" flipV="false" rot="0">
            <a:off x="-1328922" y="8100335"/>
            <a:ext cx="3057281" cy="2751553"/>
          </a:xfrm>
          <a:custGeom>
            <a:avLst/>
            <a:gdLst/>
            <a:ahLst/>
            <a:cxnLst/>
            <a:rect r="r" b="b" t="t" l="l"/>
            <a:pathLst>
              <a:path h="2751553" w="3057281">
                <a:moveTo>
                  <a:pt x="3057281" y="0"/>
                </a:moveTo>
                <a:lnTo>
                  <a:pt x="0" y="0"/>
                </a:lnTo>
                <a:lnTo>
                  <a:pt x="0" y="2751552"/>
                </a:lnTo>
                <a:lnTo>
                  <a:pt x="3057281" y="2751552"/>
                </a:lnTo>
                <a:lnTo>
                  <a:pt x="3057281"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7259300" y="698230"/>
            <a:ext cx="3198742" cy="2797445"/>
          </a:xfrm>
          <a:custGeom>
            <a:avLst/>
            <a:gdLst/>
            <a:ahLst/>
            <a:cxnLst/>
            <a:rect r="r" b="b" t="t" l="l"/>
            <a:pathLst>
              <a:path h="2797445" w="3198742">
                <a:moveTo>
                  <a:pt x="0" y="0"/>
                </a:moveTo>
                <a:lnTo>
                  <a:pt x="3198742" y="0"/>
                </a:lnTo>
                <a:lnTo>
                  <a:pt x="3198742" y="2797445"/>
                </a:lnTo>
                <a:lnTo>
                  <a:pt x="0" y="27974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5400000">
            <a:off x="15561337" y="-1937162"/>
            <a:ext cx="2491650" cy="4103017"/>
          </a:xfrm>
          <a:custGeom>
            <a:avLst/>
            <a:gdLst/>
            <a:ahLst/>
            <a:cxnLst/>
            <a:rect r="r" b="b" t="t" l="l"/>
            <a:pathLst>
              <a:path h="4103017" w="2491650">
                <a:moveTo>
                  <a:pt x="0" y="0"/>
                </a:moveTo>
                <a:lnTo>
                  <a:pt x="2491650" y="0"/>
                </a:lnTo>
                <a:lnTo>
                  <a:pt x="2491650" y="4103017"/>
                </a:lnTo>
                <a:lnTo>
                  <a:pt x="0" y="41030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a:grpSpLocks noChangeAspect="true"/>
          </p:cNvGrpSpPr>
          <p:nvPr/>
        </p:nvGrpSpPr>
        <p:grpSpPr>
          <a:xfrm rot="0">
            <a:off x="10174861" y="1901884"/>
            <a:ext cx="6483233" cy="6483233"/>
            <a:chOff x="0" y="0"/>
            <a:chExt cx="34823400" cy="34823400"/>
          </a:xfrm>
        </p:grpSpPr>
        <p:sp>
          <p:nvSpPr>
            <p:cNvPr name="Freeform 10" id="10"/>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11"/>
              <a:stretch>
                <a:fillRect l="-24626" t="0" r="-24626" b="0"/>
              </a:stretch>
            </a:blipFill>
          </p:spPr>
        </p:sp>
        <p:sp>
          <p:nvSpPr>
            <p:cNvPr name="Freeform 11" id="11"/>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12"/>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Freeform 3" id="3"/>
          <p:cNvSpPr/>
          <p:nvPr/>
        </p:nvSpPr>
        <p:spPr>
          <a:xfrm flipH="false" flipV="false" rot="0">
            <a:off x="5908749" y="-3521026"/>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737559">
            <a:off x="-973962" y="8243230"/>
            <a:ext cx="4670260" cy="3252199"/>
          </a:xfrm>
          <a:custGeom>
            <a:avLst/>
            <a:gdLst/>
            <a:ahLst/>
            <a:cxnLst/>
            <a:rect r="r" b="b" t="t" l="l"/>
            <a:pathLst>
              <a:path h="3252199" w="4670260">
                <a:moveTo>
                  <a:pt x="0" y="0"/>
                </a:moveTo>
                <a:lnTo>
                  <a:pt x="4670260" y="0"/>
                </a:lnTo>
                <a:lnTo>
                  <a:pt x="4670260" y="3252199"/>
                </a:lnTo>
                <a:lnTo>
                  <a:pt x="0" y="32521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5" id="5"/>
          <p:cNvGrpSpPr/>
          <p:nvPr/>
        </p:nvGrpSpPr>
        <p:grpSpPr>
          <a:xfrm rot="0">
            <a:off x="1200803" y="6591755"/>
            <a:ext cx="6998061" cy="2561528"/>
            <a:chOff x="0" y="0"/>
            <a:chExt cx="2342659" cy="857492"/>
          </a:xfrm>
        </p:grpSpPr>
        <p:sp>
          <p:nvSpPr>
            <p:cNvPr name="Freeform 6" id="6"/>
            <p:cNvSpPr/>
            <p:nvPr/>
          </p:nvSpPr>
          <p:spPr>
            <a:xfrm flipH="false" flipV="false" rot="0">
              <a:off x="0" y="0"/>
              <a:ext cx="2342659" cy="857492"/>
            </a:xfrm>
            <a:custGeom>
              <a:avLst/>
              <a:gdLst/>
              <a:ahLst/>
              <a:cxnLst/>
              <a:rect r="r" b="b" t="t" l="l"/>
              <a:pathLst>
                <a:path h="857492" w="2342659">
                  <a:moveTo>
                    <a:pt x="0" y="0"/>
                  </a:moveTo>
                  <a:lnTo>
                    <a:pt x="2342659" y="0"/>
                  </a:lnTo>
                  <a:lnTo>
                    <a:pt x="2342659" y="857492"/>
                  </a:lnTo>
                  <a:lnTo>
                    <a:pt x="0" y="857492"/>
                  </a:lnTo>
                  <a:close/>
                </a:path>
              </a:pathLst>
            </a:custGeom>
            <a:solidFill>
              <a:srgbClr val="000000">
                <a:alpha val="40000"/>
              </a:srgbClr>
            </a:solidFill>
            <a:ln cap="sq">
              <a:noFill/>
              <a:prstDash val="solid"/>
              <a:miter/>
            </a:ln>
          </p:spPr>
        </p:sp>
        <p:sp>
          <p:nvSpPr>
            <p:cNvPr name="TextBox 7" id="7"/>
            <p:cNvSpPr txBox="true"/>
            <p:nvPr/>
          </p:nvSpPr>
          <p:spPr>
            <a:xfrm>
              <a:off x="0" y="85725"/>
              <a:ext cx="2342659" cy="771767"/>
            </a:xfrm>
            <a:prstGeom prst="rect">
              <a:avLst/>
            </a:prstGeom>
          </p:spPr>
          <p:txBody>
            <a:bodyPr anchor="ctr" rtlCol="false" tIns="50800" lIns="50800" bIns="50800" rIns="50800"/>
            <a:lstStyle/>
            <a:p>
              <a:pPr algn="ctr" marL="0" indent="0" lvl="0">
                <a:lnSpc>
                  <a:spcPts val="1925"/>
                </a:lnSpc>
                <a:spcBef>
                  <a:spcPct val="0"/>
                </a:spcBef>
              </a:pPr>
            </a:p>
          </p:txBody>
        </p:sp>
      </p:grpSp>
      <p:grpSp>
        <p:nvGrpSpPr>
          <p:cNvPr name="Group 8" id="8"/>
          <p:cNvGrpSpPr/>
          <p:nvPr/>
        </p:nvGrpSpPr>
        <p:grpSpPr>
          <a:xfrm rot="0">
            <a:off x="10437889" y="6601280"/>
            <a:ext cx="6998061" cy="2561528"/>
            <a:chOff x="0" y="0"/>
            <a:chExt cx="2342659" cy="857492"/>
          </a:xfrm>
        </p:grpSpPr>
        <p:sp>
          <p:nvSpPr>
            <p:cNvPr name="Freeform 9" id="9"/>
            <p:cNvSpPr/>
            <p:nvPr/>
          </p:nvSpPr>
          <p:spPr>
            <a:xfrm flipH="false" flipV="false" rot="0">
              <a:off x="0" y="0"/>
              <a:ext cx="2342659" cy="857492"/>
            </a:xfrm>
            <a:custGeom>
              <a:avLst/>
              <a:gdLst/>
              <a:ahLst/>
              <a:cxnLst/>
              <a:rect r="r" b="b" t="t" l="l"/>
              <a:pathLst>
                <a:path h="857492" w="2342659">
                  <a:moveTo>
                    <a:pt x="0" y="0"/>
                  </a:moveTo>
                  <a:lnTo>
                    <a:pt x="2342659" y="0"/>
                  </a:lnTo>
                  <a:lnTo>
                    <a:pt x="2342659" y="857492"/>
                  </a:lnTo>
                  <a:lnTo>
                    <a:pt x="0" y="857492"/>
                  </a:lnTo>
                  <a:close/>
                </a:path>
              </a:pathLst>
            </a:custGeom>
            <a:solidFill>
              <a:srgbClr val="000000">
                <a:alpha val="40000"/>
              </a:srgbClr>
            </a:solidFill>
            <a:ln cap="sq">
              <a:noFill/>
              <a:prstDash val="solid"/>
              <a:miter/>
            </a:ln>
          </p:spPr>
        </p:sp>
        <p:sp>
          <p:nvSpPr>
            <p:cNvPr name="TextBox 10" id="10"/>
            <p:cNvSpPr txBox="true"/>
            <p:nvPr/>
          </p:nvSpPr>
          <p:spPr>
            <a:xfrm>
              <a:off x="0" y="85725"/>
              <a:ext cx="2342659" cy="771767"/>
            </a:xfrm>
            <a:prstGeom prst="rect">
              <a:avLst/>
            </a:prstGeom>
          </p:spPr>
          <p:txBody>
            <a:bodyPr anchor="ctr" rtlCol="false" tIns="50800" lIns="50800" bIns="50800" rIns="50800"/>
            <a:lstStyle/>
            <a:p>
              <a:pPr algn="ctr" marL="0" indent="0" lvl="0">
                <a:lnSpc>
                  <a:spcPts val="1925"/>
                </a:lnSpc>
                <a:spcBef>
                  <a:spcPct val="0"/>
                </a:spcBef>
              </a:pPr>
            </a:p>
          </p:txBody>
        </p:sp>
      </p:grpSp>
      <p:grpSp>
        <p:nvGrpSpPr>
          <p:cNvPr name="Group 11" id="11"/>
          <p:cNvGrpSpPr/>
          <p:nvPr/>
        </p:nvGrpSpPr>
        <p:grpSpPr>
          <a:xfrm rot="0">
            <a:off x="5797369" y="3423922"/>
            <a:ext cx="6998061" cy="2561528"/>
            <a:chOff x="0" y="0"/>
            <a:chExt cx="2342659" cy="857492"/>
          </a:xfrm>
        </p:grpSpPr>
        <p:sp>
          <p:nvSpPr>
            <p:cNvPr name="Freeform 12" id="12"/>
            <p:cNvSpPr/>
            <p:nvPr/>
          </p:nvSpPr>
          <p:spPr>
            <a:xfrm flipH="false" flipV="false" rot="0">
              <a:off x="0" y="0"/>
              <a:ext cx="2342659" cy="857492"/>
            </a:xfrm>
            <a:custGeom>
              <a:avLst/>
              <a:gdLst/>
              <a:ahLst/>
              <a:cxnLst/>
              <a:rect r="r" b="b" t="t" l="l"/>
              <a:pathLst>
                <a:path h="857492" w="2342659">
                  <a:moveTo>
                    <a:pt x="0" y="0"/>
                  </a:moveTo>
                  <a:lnTo>
                    <a:pt x="2342659" y="0"/>
                  </a:lnTo>
                  <a:lnTo>
                    <a:pt x="2342659" y="857492"/>
                  </a:lnTo>
                  <a:lnTo>
                    <a:pt x="0" y="857492"/>
                  </a:lnTo>
                  <a:close/>
                </a:path>
              </a:pathLst>
            </a:custGeom>
            <a:solidFill>
              <a:srgbClr val="000000">
                <a:alpha val="40000"/>
              </a:srgbClr>
            </a:solidFill>
            <a:ln cap="sq">
              <a:noFill/>
              <a:prstDash val="solid"/>
              <a:miter/>
            </a:ln>
          </p:spPr>
        </p:sp>
        <p:sp>
          <p:nvSpPr>
            <p:cNvPr name="TextBox 13" id="13"/>
            <p:cNvSpPr txBox="true"/>
            <p:nvPr/>
          </p:nvSpPr>
          <p:spPr>
            <a:xfrm>
              <a:off x="0" y="85725"/>
              <a:ext cx="2342659" cy="771767"/>
            </a:xfrm>
            <a:prstGeom prst="rect">
              <a:avLst/>
            </a:prstGeom>
          </p:spPr>
          <p:txBody>
            <a:bodyPr anchor="ctr" rtlCol="false" tIns="50800" lIns="50800" bIns="50800" rIns="50800"/>
            <a:lstStyle/>
            <a:p>
              <a:pPr algn="ctr" marL="0" indent="0" lvl="0">
                <a:lnSpc>
                  <a:spcPts val="1925"/>
                </a:lnSpc>
                <a:spcBef>
                  <a:spcPct val="0"/>
                </a:spcBef>
              </a:pPr>
            </a:p>
          </p:txBody>
        </p:sp>
      </p:grpSp>
      <p:grpSp>
        <p:nvGrpSpPr>
          <p:cNvPr name="Group 14" id="14"/>
          <p:cNvGrpSpPr/>
          <p:nvPr/>
        </p:nvGrpSpPr>
        <p:grpSpPr>
          <a:xfrm rot="0">
            <a:off x="5644969" y="3281047"/>
            <a:ext cx="6998061" cy="2561528"/>
            <a:chOff x="0" y="0"/>
            <a:chExt cx="2342659" cy="857492"/>
          </a:xfrm>
        </p:grpSpPr>
        <p:sp>
          <p:nvSpPr>
            <p:cNvPr name="Freeform 15" id="15"/>
            <p:cNvSpPr/>
            <p:nvPr/>
          </p:nvSpPr>
          <p:spPr>
            <a:xfrm flipH="false" flipV="false" rot="0">
              <a:off x="0" y="0"/>
              <a:ext cx="2342659" cy="857492"/>
            </a:xfrm>
            <a:custGeom>
              <a:avLst/>
              <a:gdLst/>
              <a:ahLst/>
              <a:cxnLst/>
              <a:rect r="r" b="b" t="t" l="l"/>
              <a:pathLst>
                <a:path h="857492" w="2342659">
                  <a:moveTo>
                    <a:pt x="0" y="0"/>
                  </a:moveTo>
                  <a:lnTo>
                    <a:pt x="2342659" y="0"/>
                  </a:lnTo>
                  <a:lnTo>
                    <a:pt x="2342659" y="857492"/>
                  </a:lnTo>
                  <a:lnTo>
                    <a:pt x="0" y="857492"/>
                  </a:lnTo>
                  <a:close/>
                </a:path>
              </a:pathLst>
            </a:custGeom>
            <a:solidFill>
              <a:srgbClr val="FFDB58"/>
            </a:solidFill>
            <a:ln cap="sq">
              <a:noFill/>
              <a:prstDash val="solid"/>
              <a:miter/>
            </a:ln>
          </p:spPr>
        </p:sp>
        <p:sp>
          <p:nvSpPr>
            <p:cNvPr name="TextBox 16" id="16"/>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17" id="17"/>
          <p:cNvGrpSpPr/>
          <p:nvPr/>
        </p:nvGrpSpPr>
        <p:grpSpPr>
          <a:xfrm rot="0">
            <a:off x="1028700" y="6403073"/>
            <a:ext cx="6998061" cy="2561528"/>
            <a:chOff x="0" y="0"/>
            <a:chExt cx="2342659" cy="857492"/>
          </a:xfrm>
        </p:grpSpPr>
        <p:sp>
          <p:nvSpPr>
            <p:cNvPr name="Freeform 18" id="18"/>
            <p:cNvSpPr/>
            <p:nvPr/>
          </p:nvSpPr>
          <p:spPr>
            <a:xfrm flipH="false" flipV="false" rot="0">
              <a:off x="0" y="0"/>
              <a:ext cx="2342659" cy="857492"/>
            </a:xfrm>
            <a:custGeom>
              <a:avLst/>
              <a:gdLst/>
              <a:ahLst/>
              <a:cxnLst/>
              <a:rect r="r" b="b" t="t" l="l"/>
              <a:pathLst>
                <a:path h="857492" w="2342659">
                  <a:moveTo>
                    <a:pt x="0" y="0"/>
                  </a:moveTo>
                  <a:lnTo>
                    <a:pt x="2342659" y="0"/>
                  </a:lnTo>
                  <a:lnTo>
                    <a:pt x="2342659" y="857492"/>
                  </a:lnTo>
                  <a:lnTo>
                    <a:pt x="0" y="857492"/>
                  </a:lnTo>
                  <a:close/>
                </a:path>
              </a:pathLst>
            </a:custGeom>
            <a:solidFill>
              <a:srgbClr val="FFDB58"/>
            </a:solidFill>
            <a:ln cap="sq">
              <a:noFill/>
              <a:prstDash val="solid"/>
              <a:miter/>
            </a:ln>
          </p:spPr>
        </p:sp>
        <p:sp>
          <p:nvSpPr>
            <p:cNvPr name="TextBox 19" id="19"/>
            <p:cNvSpPr txBox="true"/>
            <p:nvPr/>
          </p:nvSpPr>
          <p:spPr>
            <a:xfrm>
              <a:off x="0" y="85725"/>
              <a:ext cx="2342659" cy="771767"/>
            </a:xfrm>
            <a:prstGeom prst="rect">
              <a:avLst/>
            </a:prstGeom>
          </p:spPr>
          <p:txBody>
            <a:bodyPr anchor="ctr" rtlCol="false" tIns="50800" lIns="50800" bIns="50800" rIns="50800"/>
            <a:lstStyle/>
            <a:p>
              <a:pPr algn="ctr" marL="0" indent="0" lvl="0">
                <a:lnSpc>
                  <a:spcPts val="1925"/>
                </a:lnSpc>
                <a:spcBef>
                  <a:spcPct val="0"/>
                </a:spcBef>
              </a:pPr>
            </a:p>
          </p:txBody>
        </p:sp>
      </p:grpSp>
      <p:grpSp>
        <p:nvGrpSpPr>
          <p:cNvPr name="Group 20" id="20"/>
          <p:cNvGrpSpPr/>
          <p:nvPr/>
        </p:nvGrpSpPr>
        <p:grpSpPr>
          <a:xfrm rot="0">
            <a:off x="10261239" y="6422123"/>
            <a:ext cx="6998061" cy="2561528"/>
            <a:chOff x="0" y="0"/>
            <a:chExt cx="2342659" cy="857492"/>
          </a:xfrm>
        </p:grpSpPr>
        <p:sp>
          <p:nvSpPr>
            <p:cNvPr name="Freeform 21" id="21"/>
            <p:cNvSpPr/>
            <p:nvPr/>
          </p:nvSpPr>
          <p:spPr>
            <a:xfrm flipH="false" flipV="false" rot="0">
              <a:off x="0" y="0"/>
              <a:ext cx="2342659" cy="857492"/>
            </a:xfrm>
            <a:custGeom>
              <a:avLst/>
              <a:gdLst/>
              <a:ahLst/>
              <a:cxnLst/>
              <a:rect r="r" b="b" t="t" l="l"/>
              <a:pathLst>
                <a:path h="857492" w="2342659">
                  <a:moveTo>
                    <a:pt x="0" y="0"/>
                  </a:moveTo>
                  <a:lnTo>
                    <a:pt x="2342659" y="0"/>
                  </a:lnTo>
                  <a:lnTo>
                    <a:pt x="2342659" y="857492"/>
                  </a:lnTo>
                  <a:lnTo>
                    <a:pt x="0" y="857492"/>
                  </a:lnTo>
                  <a:close/>
                </a:path>
              </a:pathLst>
            </a:custGeom>
            <a:solidFill>
              <a:srgbClr val="FFDB58"/>
            </a:solidFill>
            <a:ln cap="sq">
              <a:noFill/>
              <a:prstDash val="solid"/>
              <a:miter/>
            </a:ln>
          </p:spPr>
        </p:sp>
        <p:sp>
          <p:nvSpPr>
            <p:cNvPr name="TextBox 22" id="22"/>
            <p:cNvSpPr txBox="true"/>
            <p:nvPr/>
          </p:nvSpPr>
          <p:spPr>
            <a:xfrm>
              <a:off x="0" y="85725"/>
              <a:ext cx="2342659" cy="771767"/>
            </a:xfrm>
            <a:prstGeom prst="rect">
              <a:avLst/>
            </a:prstGeom>
          </p:spPr>
          <p:txBody>
            <a:bodyPr anchor="ctr" rtlCol="false" tIns="50800" lIns="50800" bIns="50800" rIns="50800"/>
            <a:lstStyle/>
            <a:p>
              <a:pPr algn="ctr" marL="0" indent="0" lvl="0">
                <a:lnSpc>
                  <a:spcPts val="1925"/>
                </a:lnSpc>
                <a:spcBef>
                  <a:spcPct val="0"/>
                </a:spcBef>
              </a:pPr>
            </a:p>
          </p:txBody>
        </p:sp>
      </p:grpSp>
      <p:sp>
        <p:nvSpPr>
          <p:cNvPr name="Freeform 23" id="23"/>
          <p:cNvSpPr/>
          <p:nvPr/>
        </p:nvSpPr>
        <p:spPr>
          <a:xfrm flipH="false" flipV="false" rot="0">
            <a:off x="10437889" y="6712287"/>
            <a:ext cx="1981200" cy="1981200"/>
          </a:xfrm>
          <a:custGeom>
            <a:avLst/>
            <a:gdLst/>
            <a:ahLst/>
            <a:cxnLst/>
            <a:rect r="r" b="b" t="t" l="l"/>
            <a:pathLst>
              <a:path h="1981200" w="1981200">
                <a:moveTo>
                  <a:pt x="0" y="0"/>
                </a:moveTo>
                <a:lnTo>
                  <a:pt x="1981200" y="0"/>
                </a:lnTo>
                <a:lnTo>
                  <a:pt x="1981200" y="1981200"/>
                </a:lnTo>
                <a:lnTo>
                  <a:pt x="0" y="1981200"/>
                </a:lnTo>
                <a:lnTo>
                  <a:pt x="0" y="0"/>
                </a:lnTo>
                <a:close/>
              </a:path>
            </a:pathLst>
          </a:custGeom>
          <a:blipFill>
            <a:blip r:embed="rId7"/>
            <a:stretch>
              <a:fillRect l="0" t="0" r="-381" b="-381"/>
            </a:stretch>
          </a:blipFill>
          <a:ln w="95250" cap="sq">
            <a:solidFill>
              <a:srgbClr val="DBAF10"/>
            </a:solidFill>
            <a:prstDash val="solid"/>
            <a:miter/>
          </a:ln>
        </p:spPr>
      </p:sp>
      <p:sp>
        <p:nvSpPr>
          <p:cNvPr name="Freeform 24" id="24"/>
          <p:cNvSpPr/>
          <p:nvPr/>
        </p:nvSpPr>
        <p:spPr>
          <a:xfrm flipH="false" flipV="false" rot="0">
            <a:off x="1191278" y="6693237"/>
            <a:ext cx="1981200" cy="1981200"/>
          </a:xfrm>
          <a:custGeom>
            <a:avLst/>
            <a:gdLst/>
            <a:ahLst/>
            <a:cxnLst/>
            <a:rect r="r" b="b" t="t" l="l"/>
            <a:pathLst>
              <a:path h="1981200" w="1981200">
                <a:moveTo>
                  <a:pt x="0" y="0"/>
                </a:moveTo>
                <a:lnTo>
                  <a:pt x="1981200" y="0"/>
                </a:lnTo>
                <a:lnTo>
                  <a:pt x="1981200" y="1981200"/>
                </a:lnTo>
                <a:lnTo>
                  <a:pt x="0" y="1981200"/>
                </a:lnTo>
                <a:lnTo>
                  <a:pt x="0" y="0"/>
                </a:lnTo>
                <a:close/>
              </a:path>
            </a:pathLst>
          </a:custGeom>
          <a:blipFill>
            <a:blip r:embed="rId8"/>
            <a:stretch>
              <a:fillRect l="0" t="0" r="-381" b="-381"/>
            </a:stretch>
          </a:blipFill>
          <a:ln w="95250" cap="sq">
            <a:solidFill>
              <a:srgbClr val="DBAF10"/>
            </a:solidFill>
            <a:prstDash val="solid"/>
            <a:miter/>
          </a:ln>
        </p:spPr>
      </p:sp>
      <p:sp>
        <p:nvSpPr>
          <p:cNvPr name="Freeform 25" id="25"/>
          <p:cNvSpPr/>
          <p:nvPr/>
        </p:nvSpPr>
        <p:spPr>
          <a:xfrm flipH="false" flipV="false" rot="0">
            <a:off x="5821620" y="3571211"/>
            <a:ext cx="1981200" cy="1981200"/>
          </a:xfrm>
          <a:custGeom>
            <a:avLst/>
            <a:gdLst/>
            <a:ahLst/>
            <a:cxnLst/>
            <a:rect r="r" b="b" t="t" l="l"/>
            <a:pathLst>
              <a:path h="1981200" w="1981200">
                <a:moveTo>
                  <a:pt x="0" y="0"/>
                </a:moveTo>
                <a:lnTo>
                  <a:pt x="1981200" y="0"/>
                </a:lnTo>
                <a:lnTo>
                  <a:pt x="1981200" y="1981200"/>
                </a:lnTo>
                <a:lnTo>
                  <a:pt x="0" y="1981200"/>
                </a:lnTo>
                <a:lnTo>
                  <a:pt x="0" y="0"/>
                </a:lnTo>
                <a:close/>
              </a:path>
            </a:pathLst>
          </a:custGeom>
          <a:blipFill>
            <a:blip r:embed="rId9"/>
            <a:stretch>
              <a:fillRect l="0" t="0" r="-381" b="-381"/>
            </a:stretch>
          </a:blipFill>
          <a:ln w="95250" cap="sq">
            <a:solidFill>
              <a:srgbClr val="DBAF10"/>
            </a:solidFill>
            <a:prstDash val="solid"/>
            <a:miter/>
          </a:ln>
        </p:spPr>
      </p:sp>
      <p:sp>
        <p:nvSpPr>
          <p:cNvPr name="TextBox 26" id="26"/>
          <p:cNvSpPr txBox="true"/>
          <p:nvPr/>
        </p:nvSpPr>
        <p:spPr>
          <a:xfrm rot="0">
            <a:off x="7148571" y="419944"/>
            <a:ext cx="3990858" cy="2937303"/>
          </a:xfrm>
          <a:prstGeom prst="rect">
            <a:avLst/>
          </a:prstGeom>
        </p:spPr>
        <p:txBody>
          <a:bodyPr anchor="t" rtlCol="false" tIns="0" lIns="0" bIns="0" rIns="0">
            <a:spAutoFit/>
          </a:bodyPr>
          <a:lstStyle/>
          <a:p>
            <a:pPr algn="ctr">
              <a:lnSpc>
                <a:spcPts val="11396"/>
              </a:lnSpc>
            </a:pPr>
            <a:r>
              <a:rPr lang="en-US" sz="10958" spc="-219">
                <a:solidFill>
                  <a:srgbClr val="2B2B2B"/>
                </a:solidFill>
                <a:latin typeface="Fibre"/>
              </a:rPr>
              <a:t>target</a:t>
            </a:r>
          </a:p>
          <a:p>
            <a:pPr algn="ctr" marL="0" indent="0" lvl="0">
              <a:lnSpc>
                <a:spcPts val="11396"/>
              </a:lnSpc>
            </a:pPr>
            <a:r>
              <a:rPr lang="en-US" sz="10958" spc="-219">
                <a:solidFill>
                  <a:srgbClr val="2B2B2B"/>
                </a:solidFill>
                <a:latin typeface="Fibre"/>
              </a:rPr>
              <a:t>SDGs</a:t>
            </a:r>
          </a:p>
        </p:txBody>
      </p:sp>
      <p:sp>
        <p:nvSpPr>
          <p:cNvPr name="TextBox 27" id="27"/>
          <p:cNvSpPr txBox="true"/>
          <p:nvPr/>
        </p:nvSpPr>
        <p:spPr>
          <a:xfrm rot="0">
            <a:off x="7979470" y="3490248"/>
            <a:ext cx="4486910" cy="2095500"/>
          </a:xfrm>
          <a:prstGeom prst="rect">
            <a:avLst/>
          </a:prstGeom>
        </p:spPr>
        <p:txBody>
          <a:bodyPr anchor="t" rtlCol="false" tIns="0" lIns="0" bIns="0" rIns="0">
            <a:spAutoFit/>
          </a:bodyPr>
          <a:lstStyle/>
          <a:p>
            <a:pPr marL="0" indent="0" lvl="0">
              <a:lnSpc>
                <a:spcPts val="3374"/>
              </a:lnSpc>
              <a:spcBef>
                <a:spcPct val="0"/>
              </a:spcBef>
            </a:pPr>
            <a:r>
              <a:rPr lang="en-US" sz="2499" spc="149">
                <a:solidFill>
                  <a:srgbClr val="2B2B2B"/>
                </a:solidFill>
                <a:latin typeface="210 어린아이"/>
              </a:rPr>
              <a:t>Cry Analysis can immediately reflect the needs of infants and toddlers to maintain a healthy life for infants and toddlers.</a:t>
            </a:r>
          </a:p>
        </p:txBody>
      </p:sp>
      <p:sp>
        <p:nvSpPr>
          <p:cNvPr name="TextBox 28" id="28"/>
          <p:cNvSpPr txBox="true"/>
          <p:nvPr/>
        </p:nvSpPr>
        <p:spPr>
          <a:xfrm rot="0">
            <a:off x="3335056" y="7031374"/>
            <a:ext cx="4529127" cy="1257300"/>
          </a:xfrm>
          <a:prstGeom prst="rect">
            <a:avLst/>
          </a:prstGeom>
        </p:spPr>
        <p:txBody>
          <a:bodyPr anchor="t" rtlCol="false" tIns="0" lIns="0" bIns="0" rIns="0">
            <a:spAutoFit/>
          </a:bodyPr>
          <a:lstStyle/>
          <a:p>
            <a:pPr marL="0" indent="0" lvl="0">
              <a:lnSpc>
                <a:spcPts val="3374"/>
              </a:lnSpc>
              <a:spcBef>
                <a:spcPct val="0"/>
              </a:spcBef>
            </a:pPr>
            <a:r>
              <a:rPr lang="en-US" sz="2499" spc="149">
                <a:solidFill>
                  <a:srgbClr val="2B2B2B"/>
                </a:solidFill>
                <a:latin typeface="210 어린아이"/>
              </a:rPr>
              <a:t>An app that speeds up information acquisition for the information vulnerable.</a:t>
            </a:r>
          </a:p>
        </p:txBody>
      </p:sp>
      <p:sp>
        <p:nvSpPr>
          <p:cNvPr name="TextBox 29" id="29"/>
          <p:cNvSpPr txBox="true"/>
          <p:nvPr/>
        </p:nvSpPr>
        <p:spPr>
          <a:xfrm rot="0">
            <a:off x="12581014" y="7031374"/>
            <a:ext cx="4486910" cy="1257300"/>
          </a:xfrm>
          <a:prstGeom prst="rect">
            <a:avLst/>
          </a:prstGeom>
        </p:spPr>
        <p:txBody>
          <a:bodyPr anchor="t" rtlCol="false" tIns="0" lIns="0" bIns="0" rIns="0">
            <a:spAutoFit/>
          </a:bodyPr>
          <a:lstStyle/>
          <a:p>
            <a:pPr marL="0" indent="0" lvl="0">
              <a:lnSpc>
                <a:spcPts val="3374"/>
              </a:lnSpc>
              <a:spcBef>
                <a:spcPct val="0"/>
              </a:spcBef>
            </a:pPr>
            <a:r>
              <a:rPr lang="en-US" sz="2499" spc="149">
                <a:solidFill>
                  <a:srgbClr val="2B2B2B"/>
                </a:solidFill>
                <a:latin typeface="210 어린아이"/>
              </a:rPr>
              <a:t>It can solve inter-floor and inter-wall noise that can be caused by a child's crying.</a:t>
            </a:r>
          </a:p>
        </p:txBody>
      </p:sp>
      <p:sp>
        <p:nvSpPr>
          <p:cNvPr name="TextBox 30" id="30"/>
          <p:cNvSpPr txBox="true"/>
          <p:nvPr/>
        </p:nvSpPr>
        <p:spPr>
          <a:xfrm rot="0">
            <a:off x="7075706" y="343744"/>
            <a:ext cx="3990858" cy="2937303"/>
          </a:xfrm>
          <a:prstGeom prst="rect">
            <a:avLst/>
          </a:prstGeom>
        </p:spPr>
        <p:txBody>
          <a:bodyPr anchor="t" rtlCol="false" tIns="0" lIns="0" bIns="0" rIns="0">
            <a:spAutoFit/>
          </a:bodyPr>
          <a:lstStyle/>
          <a:p>
            <a:pPr algn="ctr">
              <a:lnSpc>
                <a:spcPts val="11396"/>
              </a:lnSpc>
            </a:pPr>
            <a:r>
              <a:rPr lang="en-US" sz="10958" spc="-219">
                <a:solidFill>
                  <a:srgbClr val="FFDB31"/>
                </a:solidFill>
                <a:latin typeface="Fibre"/>
              </a:rPr>
              <a:t>target</a:t>
            </a:r>
          </a:p>
          <a:p>
            <a:pPr algn="ctr" marL="0" indent="0" lvl="0">
              <a:lnSpc>
                <a:spcPts val="11396"/>
              </a:lnSpc>
            </a:pPr>
            <a:r>
              <a:rPr lang="en-US" sz="10958" spc="-219">
                <a:solidFill>
                  <a:srgbClr val="FFDB31"/>
                </a:solidFill>
                <a:latin typeface="Fibre"/>
              </a:rPr>
              <a:t>SDGs</a:t>
            </a:r>
          </a:p>
        </p:txBody>
      </p:sp>
      <p:sp>
        <p:nvSpPr>
          <p:cNvPr name="Freeform 31" id="31"/>
          <p:cNvSpPr/>
          <p:nvPr/>
        </p:nvSpPr>
        <p:spPr>
          <a:xfrm flipH="false" flipV="false" rot="0">
            <a:off x="16213046" y="3185792"/>
            <a:ext cx="2906489" cy="3358338"/>
          </a:xfrm>
          <a:custGeom>
            <a:avLst/>
            <a:gdLst/>
            <a:ahLst/>
            <a:cxnLst/>
            <a:rect r="r" b="b" t="t" l="l"/>
            <a:pathLst>
              <a:path h="3358338" w="2906489">
                <a:moveTo>
                  <a:pt x="0" y="0"/>
                </a:moveTo>
                <a:lnTo>
                  <a:pt x="2906488" y="0"/>
                </a:lnTo>
                <a:lnTo>
                  <a:pt x="2906488" y="3358338"/>
                </a:lnTo>
                <a:lnTo>
                  <a:pt x="0" y="33583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32" id="32"/>
          <p:cNvSpPr/>
          <p:nvPr/>
        </p:nvSpPr>
        <p:spPr>
          <a:xfrm flipH="false" flipV="false" rot="8621426">
            <a:off x="-1443073" y="1124447"/>
            <a:ext cx="2886146" cy="2524065"/>
          </a:xfrm>
          <a:custGeom>
            <a:avLst/>
            <a:gdLst/>
            <a:ahLst/>
            <a:cxnLst/>
            <a:rect r="r" b="b" t="t" l="l"/>
            <a:pathLst>
              <a:path h="2524065" w="2886146">
                <a:moveTo>
                  <a:pt x="0" y="0"/>
                </a:moveTo>
                <a:lnTo>
                  <a:pt x="2886146" y="0"/>
                </a:lnTo>
                <a:lnTo>
                  <a:pt x="2886146" y="2524066"/>
                </a:lnTo>
                <a:lnTo>
                  <a:pt x="0" y="25240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Freeform 3" id="3"/>
          <p:cNvSpPr/>
          <p:nvPr/>
        </p:nvSpPr>
        <p:spPr>
          <a:xfrm flipH="false" flipV="false" rot="0">
            <a:off x="14352811" y="8505557"/>
            <a:ext cx="2906489" cy="3358338"/>
          </a:xfrm>
          <a:custGeom>
            <a:avLst/>
            <a:gdLst/>
            <a:ahLst/>
            <a:cxnLst/>
            <a:rect r="r" b="b" t="t" l="l"/>
            <a:pathLst>
              <a:path h="3358338" w="2906489">
                <a:moveTo>
                  <a:pt x="0" y="0"/>
                </a:moveTo>
                <a:lnTo>
                  <a:pt x="2906489" y="0"/>
                </a:lnTo>
                <a:lnTo>
                  <a:pt x="2906489" y="3358338"/>
                </a:lnTo>
                <a:lnTo>
                  <a:pt x="0" y="33583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547411" y="707580"/>
            <a:ext cx="166938" cy="9181615"/>
          </a:xfrm>
          <a:custGeom>
            <a:avLst/>
            <a:gdLst/>
            <a:ahLst/>
            <a:cxnLst/>
            <a:rect r="r" b="b" t="t" l="l"/>
            <a:pathLst>
              <a:path h="9181615" w="166938">
                <a:moveTo>
                  <a:pt x="0" y="0"/>
                </a:moveTo>
                <a:lnTo>
                  <a:pt x="166939" y="0"/>
                </a:lnTo>
                <a:lnTo>
                  <a:pt x="166939" y="9181615"/>
                </a:lnTo>
                <a:lnTo>
                  <a:pt x="0" y="91816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5481881">
            <a:off x="4516298" y="4665110"/>
            <a:ext cx="3542523" cy="2835753"/>
          </a:xfrm>
          <a:custGeom>
            <a:avLst/>
            <a:gdLst/>
            <a:ahLst/>
            <a:cxnLst/>
            <a:rect r="r" b="b" t="t" l="l"/>
            <a:pathLst>
              <a:path h="2835753" w="3542523">
                <a:moveTo>
                  <a:pt x="3542523" y="0"/>
                </a:moveTo>
                <a:lnTo>
                  <a:pt x="0" y="0"/>
                </a:lnTo>
                <a:lnTo>
                  <a:pt x="0" y="2835753"/>
                </a:lnTo>
                <a:lnTo>
                  <a:pt x="3542523" y="2835753"/>
                </a:lnTo>
                <a:lnTo>
                  <a:pt x="3542523"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2772287" y="7303067"/>
            <a:ext cx="3086100" cy="1694059"/>
            <a:chOff x="0" y="0"/>
            <a:chExt cx="812800" cy="446172"/>
          </a:xfrm>
        </p:grpSpPr>
        <p:sp>
          <p:nvSpPr>
            <p:cNvPr name="Freeform 7" id="7"/>
            <p:cNvSpPr/>
            <p:nvPr/>
          </p:nvSpPr>
          <p:spPr>
            <a:xfrm flipH="false" flipV="false" rot="0">
              <a:off x="34113" y="0"/>
              <a:ext cx="744574" cy="446172"/>
            </a:xfrm>
            <a:custGeom>
              <a:avLst/>
              <a:gdLst/>
              <a:ahLst/>
              <a:cxnLst/>
              <a:rect r="r" b="b" t="t" l="l"/>
              <a:pathLst>
                <a:path h="446172" w="744574">
                  <a:moveTo>
                    <a:pt x="274450" y="0"/>
                  </a:moveTo>
                  <a:lnTo>
                    <a:pt x="673324" y="0"/>
                  </a:lnTo>
                  <a:cubicBezTo>
                    <a:pt x="696381" y="0"/>
                    <a:pt x="717858" y="11720"/>
                    <a:pt x="730334" y="31110"/>
                  </a:cubicBezTo>
                  <a:cubicBezTo>
                    <a:pt x="742809" y="50501"/>
                    <a:pt x="744574" y="74903"/>
                    <a:pt x="735017" y="95887"/>
                  </a:cubicBezTo>
                  <a:lnTo>
                    <a:pt x="619157" y="350285"/>
                  </a:lnTo>
                  <a:cubicBezTo>
                    <a:pt x="592558" y="408688"/>
                    <a:pt x="534298" y="446172"/>
                    <a:pt x="470124" y="446172"/>
                  </a:cubicBezTo>
                  <a:lnTo>
                    <a:pt x="71250" y="446172"/>
                  </a:lnTo>
                  <a:cubicBezTo>
                    <a:pt x="48193" y="446172"/>
                    <a:pt x="26716" y="434452"/>
                    <a:pt x="14240" y="415061"/>
                  </a:cubicBezTo>
                  <a:cubicBezTo>
                    <a:pt x="1765" y="395671"/>
                    <a:pt x="0" y="371268"/>
                    <a:pt x="9557" y="350285"/>
                  </a:cubicBezTo>
                  <a:lnTo>
                    <a:pt x="125417" y="95887"/>
                  </a:lnTo>
                  <a:cubicBezTo>
                    <a:pt x="152016" y="37484"/>
                    <a:pt x="210276" y="0"/>
                    <a:pt x="274450" y="0"/>
                  </a:cubicBezTo>
                  <a:close/>
                </a:path>
              </a:pathLst>
            </a:custGeom>
            <a:solidFill>
              <a:srgbClr val="BFE4FF"/>
            </a:solidFill>
            <a:ln cap="rnd">
              <a:noFill/>
              <a:prstDash val="solid"/>
              <a:round/>
            </a:ln>
          </p:spPr>
        </p:sp>
        <p:sp>
          <p:nvSpPr>
            <p:cNvPr name="TextBox 8" id="8"/>
            <p:cNvSpPr txBox="true"/>
            <p:nvPr/>
          </p:nvSpPr>
          <p:spPr>
            <a:xfrm>
              <a:off x="101600" y="-9525"/>
              <a:ext cx="609600" cy="455697"/>
            </a:xfrm>
            <a:prstGeom prst="rect">
              <a:avLst/>
            </a:prstGeom>
          </p:spPr>
          <p:txBody>
            <a:bodyPr anchor="ctr" rtlCol="false" tIns="50800" lIns="50800" bIns="50800" rIns="50800"/>
            <a:lstStyle/>
            <a:p>
              <a:pPr algn="ctr">
                <a:lnSpc>
                  <a:spcPts val="1919"/>
                </a:lnSpc>
              </a:pPr>
            </a:p>
          </p:txBody>
        </p:sp>
      </p:grpSp>
      <p:sp>
        <p:nvSpPr>
          <p:cNvPr name="Freeform 9" id="9"/>
          <p:cNvSpPr/>
          <p:nvPr/>
        </p:nvSpPr>
        <p:spPr>
          <a:xfrm flipH="false" flipV="false" rot="5400000">
            <a:off x="3642935" y="6544513"/>
            <a:ext cx="1315231" cy="392178"/>
          </a:xfrm>
          <a:custGeom>
            <a:avLst/>
            <a:gdLst/>
            <a:ahLst/>
            <a:cxnLst/>
            <a:rect r="r" b="b" t="t" l="l"/>
            <a:pathLst>
              <a:path h="392178" w="1315231">
                <a:moveTo>
                  <a:pt x="0" y="0"/>
                </a:moveTo>
                <a:lnTo>
                  <a:pt x="1315231" y="0"/>
                </a:lnTo>
                <a:lnTo>
                  <a:pt x="1315231" y="392178"/>
                </a:lnTo>
                <a:lnTo>
                  <a:pt x="0" y="3921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2704922" y="4926359"/>
            <a:ext cx="3118925" cy="1489177"/>
          </a:xfrm>
          <a:custGeom>
            <a:avLst/>
            <a:gdLst/>
            <a:ahLst/>
            <a:cxnLst/>
            <a:rect r="r" b="b" t="t" l="l"/>
            <a:pathLst>
              <a:path h="1489177" w="3118925">
                <a:moveTo>
                  <a:pt x="0" y="0"/>
                </a:moveTo>
                <a:lnTo>
                  <a:pt x="3118925" y="0"/>
                </a:lnTo>
                <a:lnTo>
                  <a:pt x="3118925" y="1489177"/>
                </a:lnTo>
                <a:lnTo>
                  <a:pt x="0" y="148917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2344084" y="714931"/>
            <a:ext cx="166938" cy="9181615"/>
          </a:xfrm>
          <a:custGeom>
            <a:avLst/>
            <a:gdLst/>
            <a:ahLst/>
            <a:cxnLst/>
            <a:rect r="r" b="b" t="t" l="l"/>
            <a:pathLst>
              <a:path h="9181615" w="166938">
                <a:moveTo>
                  <a:pt x="0" y="0"/>
                </a:moveTo>
                <a:lnTo>
                  <a:pt x="166939" y="0"/>
                </a:lnTo>
                <a:lnTo>
                  <a:pt x="166939" y="9181615"/>
                </a:lnTo>
                <a:lnTo>
                  <a:pt x="0" y="91816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344731" y="3823119"/>
            <a:ext cx="2196745" cy="1889201"/>
          </a:xfrm>
          <a:custGeom>
            <a:avLst/>
            <a:gdLst/>
            <a:ahLst/>
            <a:cxnLst/>
            <a:rect r="r" b="b" t="t" l="l"/>
            <a:pathLst>
              <a:path h="1889201" w="2196745">
                <a:moveTo>
                  <a:pt x="0" y="0"/>
                </a:moveTo>
                <a:lnTo>
                  <a:pt x="2196746" y="0"/>
                </a:lnTo>
                <a:lnTo>
                  <a:pt x="2196746" y="1889201"/>
                </a:lnTo>
                <a:lnTo>
                  <a:pt x="0" y="18892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1548837">
            <a:off x="1086072" y="5081704"/>
            <a:ext cx="1254365" cy="1458564"/>
          </a:xfrm>
          <a:custGeom>
            <a:avLst/>
            <a:gdLst/>
            <a:ahLst/>
            <a:cxnLst/>
            <a:rect r="r" b="b" t="t" l="l"/>
            <a:pathLst>
              <a:path h="1458564" w="1254365">
                <a:moveTo>
                  <a:pt x="0" y="0"/>
                </a:moveTo>
                <a:lnTo>
                  <a:pt x="1254365" y="0"/>
                </a:lnTo>
                <a:lnTo>
                  <a:pt x="1254365" y="1458564"/>
                </a:lnTo>
                <a:lnTo>
                  <a:pt x="0" y="14585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5400000">
            <a:off x="3642935" y="4452034"/>
            <a:ext cx="1315231" cy="392178"/>
          </a:xfrm>
          <a:custGeom>
            <a:avLst/>
            <a:gdLst/>
            <a:ahLst/>
            <a:cxnLst/>
            <a:rect r="r" b="b" t="t" l="l"/>
            <a:pathLst>
              <a:path h="392178" w="1315231">
                <a:moveTo>
                  <a:pt x="0" y="0"/>
                </a:moveTo>
                <a:lnTo>
                  <a:pt x="1315231" y="0"/>
                </a:lnTo>
                <a:lnTo>
                  <a:pt x="1315231" y="392178"/>
                </a:lnTo>
                <a:lnTo>
                  <a:pt x="0" y="3921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2314463" y="2450387"/>
            <a:ext cx="3822050" cy="1970236"/>
          </a:xfrm>
          <a:custGeom>
            <a:avLst/>
            <a:gdLst/>
            <a:ahLst/>
            <a:cxnLst/>
            <a:rect r="r" b="b" t="t" l="l"/>
            <a:pathLst>
              <a:path h="1970236" w="3822050">
                <a:moveTo>
                  <a:pt x="0" y="0"/>
                </a:moveTo>
                <a:lnTo>
                  <a:pt x="3822050" y="0"/>
                </a:lnTo>
                <a:lnTo>
                  <a:pt x="3822050" y="1970236"/>
                </a:lnTo>
                <a:lnTo>
                  <a:pt x="0" y="197023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6" id="16"/>
          <p:cNvSpPr/>
          <p:nvPr/>
        </p:nvSpPr>
        <p:spPr>
          <a:xfrm flipH="false" flipV="false" rot="0">
            <a:off x="515770" y="4862320"/>
            <a:ext cx="1854669" cy="222560"/>
          </a:xfrm>
          <a:custGeom>
            <a:avLst/>
            <a:gdLst/>
            <a:ahLst/>
            <a:cxnLst/>
            <a:rect r="r" b="b" t="t" l="l"/>
            <a:pathLst>
              <a:path h="222560" w="1854669">
                <a:moveTo>
                  <a:pt x="0" y="0"/>
                </a:moveTo>
                <a:lnTo>
                  <a:pt x="1854669" y="0"/>
                </a:lnTo>
                <a:lnTo>
                  <a:pt x="1854669" y="222560"/>
                </a:lnTo>
                <a:lnTo>
                  <a:pt x="0" y="22256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nvGrpSpPr>
          <p:cNvPr name="Group 17" id="17"/>
          <p:cNvGrpSpPr/>
          <p:nvPr/>
        </p:nvGrpSpPr>
        <p:grpSpPr>
          <a:xfrm rot="0">
            <a:off x="7821387" y="7596463"/>
            <a:ext cx="3413667" cy="1873870"/>
            <a:chOff x="0" y="0"/>
            <a:chExt cx="812800" cy="446172"/>
          </a:xfrm>
        </p:grpSpPr>
        <p:sp>
          <p:nvSpPr>
            <p:cNvPr name="Freeform 18" id="18"/>
            <p:cNvSpPr/>
            <p:nvPr/>
          </p:nvSpPr>
          <p:spPr>
            <a:xfrm flipH="false" flipV="false" rot="0">
              <a:off x="30840" y="0"/>
              <a:ext cx="751120" cy="446172"/>
            </a:xfrm>
            <a:custGeom>
              <a:avLst/>
              <a:gdLst/>
              <a:ahLst/>
              <a:cxnLst/>
              <a:rect r="r" b="b" t="t" l="l"/>
              <a:pathLst>
                <a:path h="446172" w="751120">
                  <a:moveTo>
                    <a:pt x="267613" y="0"/>
                  </a:moveTo>
                  <a:lnTo>
                    <a:pt x="686707" y="0"/>
                  </a:lnTo>
                  <a:cubicBezTo>
                    <a:pt x="707552" y="0"/>
                    <a:pt x="726968" y="10595"/>
                    <a:pt x="738246" y="28125"/>
                  </a:cubicBezTo>
                  <a:cubicBezTo>
                    <a:pt x="749525" y="45655"/>
                    <a:pt x="751120" y="67716"/>
                    <a:pt x="742481" y="86686"/>
                  </a:cubicBezTo>
                  <a:lnTo>
                    <a:pt x="618239" y="359486"/>
                  </a:lnTo>
                  <a:cubicBezTo>
                    <a:pt x="594193" y="412284"/>
                    <a:pt x="541524" y="446172"/>
                    <a:pt x="483507" y="446172"/>
                  </a:cubicBezTo>
                  <a:lnTo>
                    <a:pt x="64413" y="446172"/>
                  </a:lnTo>
                  <a:cubicBezTo>
                    <a:pt x="43568" y="446172"/>
                    <a:pt x="24152" y="435577"/>
                    <a:pt x="12874" y="418047"/>
                  </a:cubicBezTo>
                  <a:cubicBezTo>
                    <a:pt x="1595" y="400517"/>
                    <a:pt x="0" y="378456"/>
                    <a:pt x="8639" y="359486"/>
                  </a:cubicBezTo>
                  <a:lnTo>
                    <a:pt x="132881" y="86686"/>
                  </a:lnTo>
                  <a:cubicBezTo>
                    <a:pt x="156927" y="33887"/>
                    <a:pt x="209596" y="0"/>
                    <a:pt x="267613" y="0"/>
                  </a:cubicBezTo>
                  <a:close/>
                </a:path>
              </a:pathLst>
            </a:custGeom>
            <a:solidFill>
              <a:srgbClr val="BFE4FF"/>
            </a:solidFill>
            <a:ln cap="rnd">
              <a:noFill/>
              <a:prstDash val="solid"/>
              <a:round/>
            </a:ln>
          </p:spPr>
        </p:sp>
        <p:sp>
          <p:nvSpPr>
            <p:cNvPr name="TextBox 19" id="19"/>
            <p:cNvSpPr txBox="true"/>
            <p:nvPr/>
          </p:nvSpPr>
          <p:spPr>
            <a:xfrm>
              <a:off x="101600" y="-9525"/>
              <a:ext cx="609600" cy="455697"/>
            </a:xfrm>
            <a:prstGeom prst="rect">
              <a:avLst/>
            </a:prstGeom>
          </p:spPr>
          <p:txBody>
            <a:bodyPr anchor="ctr" rtlCol="false" tIns="50800" lIns="50800" bIns="50800" rIns="50800"/>
            <a:lstStyle/>
            <a:p>
              <a:pPr algn="ctr">
                <a:lnSpc>
                  <a:spcPts val="1919"/>
                </a:lnSpc>
              </a:pPr>
            </a:p>
          </p:txBody>
        </p:sp>
      </p:grpSp>
      <p:sp>
        <p:nvSpPr>
          <p:cNvPr name="Freeform 20" id="20"/>
          <p:cNvSpPr/>
          <p:nvPr/>
        </p:nvSpPr>
        <p:spPr>
          <a:xfrm flipH="false" flipV="false" rot="5400000">
            <a:off x="8831116" y="6814776"/>
            <a:ext cx="1315231" cy="392178"/>
          </a:xfrm>
          <a:custGeom>
            <a:avLst/>
            <a:gdLst/>
            <a:ahLst/>
            <a:cxnLst/>
            <a:rect r="r" b="b" t="t" l="l"/>
            <a:pathLst>
              <a:path h="392178" w="1315231">
                <a:moveTo>
                  <a:pt x="0" y="0"/>
                </a:moveTo>
                <a:lnTo>
                  <a:pt x="1315231" y="0"/>
                </a:lnTo>
                <a:lnTo>
                  <a:pt x="1315231" y="392178"/>
                </a:lnTo>
                <a:lnTo>
                  <a:pt x="0" y="3921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0">
            <a:off x="7604938" y="5088167"/>
            <a:ext cx="3606505" cy="1652435"/>
          </a:xfrm>
          <a:custGeom>
            <a:avLst/>
            <a:gdLst/>
            <a:ahLst/>
            <a:cxnLst/>
            <a:rect r="r" b="b" t="t" l="l"/>
            <a:pathLst>
              <a:path h="1652435" w="3606505">
                <a:moveTo>
                  <a:pt x="0" y="0"/>
                </a:moveTo>
                <a:lnTo>
                  <a:pt x="3606506" y="0"/>
                </a:lnTo>
                <a:lnTo>
                  <a:pt x="3606506" y="1652435"/>
                </a:lnTo>
                <a:lnTo>
                  <a:pt x="0" y="165243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2" id="22"/>
          <p:cNvSpPr/>
          <p:nvPr/>
        </p:nvSpPr>
        <p:spPr>
          <a:xfrm flipH="false" flipV="false" rot="5400000">
            <a:off x="8831116" y="4452034"/>
            <a:ext cx="1315231" cy="392178"/>
          </a:xfrm>
          <a:custGeom>
            <a:avLst/>
            <a:gdLst/>
            <a:ahLst/>
            <a:cxnLst/>
            <a:rect r="r" b="b" t="t" l="l"/>
            <a:pathLst>
              <a:path h="392178" w="1315231">
                <a:moveTo>
                  <a:pt x="0" y="0"/>
                </a:moveTo>
                <a:lnTo>
                  <a:pt x="1315231" y="0"/>
                </a:lnTo>
                <a:lnTo>
                  <a:pt x="1315231" y="392178"/>
                </a:lnTo>
                <a:lnTo>
                  <a:pt x="0" y="3921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0">
            <a:off x="7872339" y="2766793"/>
            <a:ext cx="3118925" cy="1489177"/>
          </a:xfrm>
          <a:custGeom>
            <a:avLst/>
            <a:gdLst/>
            <a:ahLst/>
            <a:cxnLst/>
            <a:rect r="r" b="b" t="t" l="l"/>
            <a:pathLst>
              <a:path h="1489177" w="3118925">
                <a:moveTo>
                  <a:pt x="0" y="0"/>
                </a:moveTo>
                <a:lnTo>
                  <a:pt x="3118925" y="0"/>
                </a:lnTo>
                <a:lnTo>
                  <a:pt x="3118925" y="1489177"/>
                </a:lnTo>
                <a:lnTo>
                  <a:pt x="0" y="148917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4" id="24"/>
          <p:cNvSpPr/>
          <p:nvPr/>
        </p:nvSpPr>
        <p:spPr>
          <a:xfrm flipH="false" flipV="false" rot="0">
            <a:off x="13352575" y="5143500"/>
            <a:ext cx="3787368" cy="1952357"/>
          </a:xfrm>
          <a:custGeom>
            <a:avLst/>
            <a:gdLst/>
            <a:ahLst/>
            <a:cxnLst/>
            <a:rect r="r" b="b" t="t" l="l"/>
            <a:pathLst>
              <a:path h="1952357" w="3787368">
                <a:moveTo>
                  <a:pt x="0" y="0"/>
                </a:moveTo>
                <a:lnTo>
                  <a:pt x="3787368" y="0"/>
                </a:lnTo>
                <a:lnTo>
                  <a:pt x="3787368" y="1952357"/>
                </a:lnTo>
                <a:lnTo>
                  <a:pt x="0" y="1952357"/>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5" id="25"/>
          <p:cNvSpPr/>
          <p:nvPr/>
        </p:nvSpPr>
        <p:spPr>
          <a:xfrm flipH="false" flipV="false" rot="5400000">
            <a:off x="14548200" y="4415106"/>
            <a:ext cx="1315231" cy="392178"/>
          </a:xfrm>
          <a:custGeom>
            <a:avLst/>
            <a:gdLst/>
            <a:ahLst/>
            <a:cxnLst/>
            <a:rect r="r" b="b" t="t" l="l"/>
            <a:pathLst>
              <a:path h="392178" w="1315231">
                <a:moveTo>
                  <a:pt x="0" y="0"/>
                </a:moveTo>
                <a:lnTo>
                  <a:pt x="1315231" y="0"/>
                </a:lnTo>
                <a:lnTo>
                  <a:pt x="1315231" y="392178"/>
                </a:lnTo>
                <a:lnTo>
                  <a:pt x="0" y="3921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0">
            <a:off x="13412154" y="2611099"/>
            <a:ext cx="3359434" cy="1604011"/>
          </a:xfrm>
          <a:custGeom>
            <a:avLst/>
            <a:gdLst/>
            <a:ahLst/>
            <a:cxnLst/>
            <a:rect r="r" b="b" t="t" l="l"/>
            <a:pathLst>
              <a:path h="1604011" w="3359434">
                <a:moveTo>
                  <a:pt x="0" y="0"/>
                </a:moveTo>
                <a:lnTo>
                  <a:pt x="3359434" y="0"/>
                </a:lnTo>
                <a:lnTo>
                  <a:pt x="3359434" y="1604011"/>
                </a:lnTo>
                <a:lnTo>
                  <a:pt x="0" y="16040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7" id="27"/>
          <p:cNvSpPr/>
          <p:nvPr/>
        </p:nvSpPr>
        <p:spPr>
          <a:xfrm flipH="false" flipV="false" rot="0">
            <a:off x="2105034" y="2199199"/>
            <a:ext cx="1135189" cy="1135189"/>
          </a:xfrm>
          <a:custGeom>
            <a:avLst/>
            <a:gdLst/>
            <a:ahLst/>
            <a:cxnLst/>
            <a:rect r="r" b="b" t="t" l="l"/>
            <a:pathLst>
              <a:path h="1135189" w="1135189">
                <a:moveTo>
                  <a:pt x="0" y="0"/>
                </a:moveTo>
                <a:lnTo>
                  <a:pt x="1135190" y="0"/>
                </a:lnTo>
                <a:lnTo>
                  <a:pt x="1135190" y="1135189"/>
                </a:lnTo>
                <a:lnTo>
                  <a:pt x="0" y="1135189"/>
                </a:lnTo>
                <a:lnTo>
                  <a:pt x="0" y="0"/>
                </a:lnTo>
                <a:close/>
              </a:path>
            </a:pathLst>
          </a:custGeom>
          <a:blipFill>
            <a:blip r:embed="rId25"/>
            <a:stretch>
              <a:fillRect l="0" t="0" r="0" b="0"/>
            </a:stretch>
          </a:blipFill>
        </p:spPr>
      </p:sp>
      <p:sp>
        <p:nvSpPr>
          <p:cNvPr name="Freeform 28" id="28"/>
          <p:cNvSpPr/>
          <p:nvPr/>
        </p:nvSpPr>
        <p:spPr>
          <a:xfrm flipH="false" flipV="false" rot="0">
            <a:off x="12784980" y="2199199"/>
            <a:ext cx="1135189" cy="1135189"/>
          </a:xfrm>
          <a:custGeom>
            <a:avLst/>
            <a:gdLst/>
            <a:ahLst/>
            <a:cxnLst/>
            <a:rect r="r" b="b" t="t" l="l"/>
            <a:pathLst>
              <a:path h="1135189" w="1135189">
                <a:moveTo>
                  <a:pt x="0" y="0"/>
                </a:moveTo>
                <a:lnTo>
                  <a:pt x="1135190" y="0"/>
                </a:lnTo>
                <a:lnTo>
                  <a:pt x="1135190" y="1135189"/>
                </a:lnTo>
                <a:lnTo>
                  <a:pt x="0" y="1135189"/>
                </a:lnTo>
                <a:lnTo>
                  <a:pt x="0" y="0"/>
                </a:lnTo>
                <a:close/>
              </a:path>
            </a:pathLst>
          </a:custGeom>
          <a:blipFill>
            <a:blip r:embed="rId26"/>
            <a:stretch>
              <a:fillRect l="0" t="0" r="0" b="0"/>
            </a:stretch>
          </a:blipFill>
        </p:spPr>
      </p:sp>
      <p:sp>
        <p:nvSpPr>
          <p:cNvPr name="Freeform 29" id="29"/>
          <p:cNvSpPr/>
          <p:nvPr/>
        </p:nvSpPr>
        <p:spPr>
          <a:xfrm flipH="false" flipV="false" rot="0">
            <a:off x="7426664" y="2199199"/>
            <a:ext cx="1108854" cy="1108854"/>
          </a:xfrm>
          <a:custGeom>
            <a:avLst/>
            <a:gdLst/>
            <a:ahLst/>
            <a:cxnLst/>
            <a:rect r="r" b="b" t="t" l="l"/>
            <a:pathLst>
              <a:path h="1108854" w="1108854">
                <a:moveTo>
                  <a:pt x="0" y="0"/>
                </a:moveTo>
                <a:lnTo>
                  <a:pt x="1108853" y="0"/>
                </a:lnTo>
                <a:lnTo>
                  <a:pt x="1108853" y="1108853"/>
                </a:lnTo>
                <a:lnTo>
                  <a:pt x="0" y="1108853"/>
                </a:lnTo>
                <a:lnTo>
                  <a:pt x="0" y="0"/>
                </a:lnTo>
                <a:close/>
              </a:path>
            </a:pathLst>
          </a:custGeom>
          <a:blipFill>
            <a:blip r:embed="rId27"/>
            <a:stretch>
              <a:fillRect l="0" t="0" r="0" b="0"/>
            </a:stretch>
          </a:blipFill>
        </p:spPr>
      </p:sp>
      <p:sp>
        <p:nvSpPr>
          <p:cNvPr name="TextBox 30" id="30"/>
          <p:cNvSpPr txBox="true"/>
          <p:nvPr/>
        </p:nvSpPr>
        <p:spPr>
          <a:xfrm rot="0">
            <a:off x="2704922" y="7302195"/>
            <a:ext cx="3220828" cy="1581914"/>
          </a:xfrm>
          <a:prstGeom prst="rect">
            <a:avLst/>
          </a:prstGeom>
        </p:spPr>
        <p:txBody>
          <a:bodyPr anchor="t" rtlCol="false" tIns="0" lIns="0" bIns="0" rIns="0">
            <a:spAutoFit/>
          </a:bodyPr>
          <a:lstStyle/>
          <a:p>
            <a:pPr algn="ctr">
              <a:lnSpc>
                <a:spcPts val="6383"/>
              </a:lnSpc>
            </a:pPr>
            <a:r>
              <a:rPr lang="en-US" sz="4199">
                <a:solidFill>
                  <a:srgbClr val="303030"/>
                </a:solidFill>
                <a:latin typeface="Lazydog"/>
              </a:rPr>
              <a:t>FILE</a:t>
            </a:r>
          </a:p>
          <a:p>
            <a:pPr algn="ctr">
              <a:lnSpc>
                <a:spcPts val="6383"/>
              </a:lnSpc>
            </a:pPr>
            <a:r>
              <a:rPr lang="en-US" sz="4199">
                <a:solidFill>
                  <a:srgbClr val="303030"/>
                </a:solidFill>
                <a:latin typeface="Lazydog"/>
              </a:rPr>
              <a:t>SEND</a:t>
            </a:r>
          </a:p>
        </p:txBody>
      </p:sp>
      <p:sp>
        <p:nvSpPr>
          <p:cNvPr name="TextBox 31" id="31"/>
          <p:cNvSpPr txBox="true"/>
          <p:nvPr/>
        </p:nvSpPr>
        <p:spPr>
          <a:xfrm rot="0">
            <a:off x="2653971" y="5272597"/>
            <a:ext cx="3220828" cy="772289"/>
          </a:xfrm>
          <a:prstGeom prst="rect">
            <a:avLst/>
          </a:prstGeom>
        </p:spPr>
        <p:txBody>
          <a:bodyPr anchor="t" rtlCol="false" tIns="0" lIns="0" bIns="0" rIns="0">
            <a:spAutoFit/>
          </a:bodyPr>
          <a:lstStyle/>
          <a:p>
            <a:pPr algn="ctr">
              <a:lnSpc>
                <a:spcPts val="6383"/>
              </a:lnSpc>
            </a:pPr>
            <a:r>
              <a:rPr lang="en-US" sz="4199">
                <a:solidFill>
                  <a:srgbClr val="303030"/>
                </a:solidFill>
                <a:latin typeface="Lazydog"/>
              </a:rPr>
              <a:t>RECORD</a:t>
            </a:r>
          </a:p>
        </p:txBody>
      </p:sp>
      <p:sp>
        <p:nvSpPr>
          <p:cNvPr name="TextBox 32" id="32"/>
          <p:cNvSpPr txBox="true"/>
          <p:nvPr/>
        </p:nvSpPr>
        <p:spPr>
          <a:xfrm rot="0">
            <a:off x="2704922" y="2697980"/>
            <a:ext cx="3220828" cy="1383159"/>
          </a:xfrm>
          <a:prstGeom prst="rect">
            <a:avLst/>
          </a:prstGeom>
        </p:spPr>
        <p:txBody>
          <a:bodyPr anchor="t" rtlCol="false" tIns="0" lIns="0" bIns="0" rIns="0">
            <a:spAutoFit/>
          </a:bodyPr>
          <a:lstStyle/>
          <a:p>
            <a:pPr algn="ctr">
              <a:lnSpc>
                <a:spcPts val="5623"/>
              </a:lnSpc>
            </a:pPr>
            <a:r>
              <a:rPr lang="en-US" sz="3699">
                <a:solidFill>
                  <a:srgbClr val="303030"/>
                </a:solidFill>
                <a:latin typeface="Lazydog"/>
              </a:rPr>
              <a:t>Flutter</a:t>
            </a:r>
          </a:p>
          <a:p>
            <a:pPr algn="ctr">
              <a:lnSpc>
                <a:spcPts val="5623"/>
              </a:lnSpc>
            </a:pPr>
            <a:r>
              <a:rPr lang="en-US" sz="3699">
                <a:solidFill>
                  <a:srgbClr val="303030"/>
                </a:solidFill>
                <a:latin typeface="Lazydog"/>
              </a:rPr>
              <a:t>APP START</a:t>
            </a:r>
          </a:p>
        </p:txBody>
      </p:sp>
      <p:sp>
        <p:nvSpPr>
          <p:cNvPr name="TextBox 33" id="33"/>
          <p:cNvSpPr txBox="true"/>
          <p:nvPr/>
        </p:nvSpPr>
        <p:spPr>
          <a:xfrm rot="0">
            <a:off x="2105034" y="1104900"/>
            <a:ext cx="3015282" cy="871684"/>
          </a:xfrm>
          <a:prstGeom prst="rect">
            <a:avLst/>
          </a:prstGeom>
        </p:spPr>
        <p:txBody>
          <a:bodyPr anchor="t" rtlCol="false" tIns="0" lIns="0" bIns="0" rIns="0">
            <a:spAutoFit/>
          </a:bodyPr>
          <a:lstStyle/>
          <a:p>
            <a:pPr algn="ctr" marL="0" indent="0" lvl="0">
              <a:lnSpc>
                <a:spcPts val="6504"/>
              </a:lnSpc>
            </a:pPr>
            <a:r>
              <a:rPr lang="en-US" sz="6253" spc="-125">
                <a:solidFill>
                  <a:srgbClr val="2B2B2B"/>
                </a:solidFill>
                <a:latin typeface="Fibre"/>
              </a:rPr>
              <a:t>fRONTEND</a:t>
            </a:r>
          </a:p>
        </p:txBody>
      </p:sp>
      <p:sp>
        <p:nvSpPr>
          <p:cNvPr name="TextBox 34" id="34"/>
          <p:cNvSpPr txBox="true"/>
          <p:nvPr/>
        </p:nvSpPr>
        <p:spPr>
          <a:xfrm rot="0">
            <a:off x="7981091" y="1104900"/>
            <a:ext cx="3015282" cy="871684"/>
          </a:xfrm>
          <a:prstGeom prst="rect">
            <a:avLst/>
          </a:prstGeom>
        </p:spPr>
        <p:txBody>
          <a:bodyPr anchor="t" rtlCol="false" tIns="0" lIns="0" bIns="0" rIns="0">
            <a:spAutoFit/>
          </a:bodyPr>
          <a:lstStyle/>
          <a:p>
            <a:pPr algn="ctr" marL="0" indent="0" lvl="0">
              <a:lnSpc>
                <a:spcPts val="6504"/>
              </a:lnSpc>
            </a:pPr>
            <a:r>
              <a:rPr lang="en-US" sz="6253" spc="-125">
                <a:solidFill>
                  <a:srgbClr val="2B2B2B"/>
                </a:solidFill>
                <a:latin typeface="Fibre"/>
              </a:rPr>
              <a:t>BackEND</a:t>
            </a:r>
          </a:p>
        </p:txBody>
      </p:sp>
      <p:sp>
        <p:nvSpPr>
          <p:cNvPr name="TextBox 35" id="35"/>
          <p:cNvSpPr txBox="true"/>
          <p:nvPr/>
        </p:nvSpPr>
        <p:spPr>
          <a:xfrm rot="0">
            <a:off x="13352575" y="1104900"/>
            <a:ext cx="3015282" cy="871684"/>
          </a:xfrm>
          <a:prstGeom prst="rect">
            <a:avLst/>
          </a:prstGeom>
        </p:spPr>
        <p:txBody>
          <a:bodyPr anchor="t" rtlCol="false" tIns="0" lIns="0" bIns="0" rIns="0">
            <a:spAutoFit/>
          </a:bodyPr>
          <a:lstStyle/>
          <a:p>
            <a:pPr algn="ctr" marL="0" indent="0" lvl="0">
              <a:lnSpc>
                <a:spcPts val="6504"/>
              </a:lnSpc>
            </a:pPr>
            <a:r>
              <a:rPr lang="en-US" sz="6253" spc="-125">
                <a:solidFill>
                  <a:srgbClr val="2B2B2B"/>
                </a:solidFill>
                <a:latin typeface="Fibre"/>
              </a:rPr>
              <a:t>AI</a:t>
            </a:r>
          </a:p>
        </p:txBody>
      </p:sp>
      <p:sp>
        <p:nvSpPr>
          <p:cNvPr name="TextBox 36" id="36"/>
          <p:cNvSpPr txBox="true"/>
          <p:nvPr/>
        </p:nvSpPr>
        <p:spPr>
          <a:xfrm rot="0">
            <a:off x="-167310" y="4296798"/>
            <a:ext cx="3220828" cy="772289"/>
          </a:xfrm>
          <a:prstGeom prst="rect">
            <a:avLst/>
          </a:prstGeom>
        </p:spPr>
        <p:txBody>
          <a:bodyPr anchor="t" rtlCol="false" tIns="0" lIns="0" bIns="0" rIns="0">
            <a:spAutoFit/>
          </a:bodyPr>
          <a:lstStyle/>
          <a:p>
            <a:pPr algn="ctr">
              <a:lnSpc>
                <a:spcPts val="6383"/>
              </a:lnSpc>
            </a:pPr>
            <a:r>
              <a:rPr lang="en-US" sz="4199">
                <a:solidFill>
                  <a:srgbClr val="303030"/>
                </a:solidFill>
                <a:latin typeface="Lazydog"/>
              </a:rPr>
              <a:t>CRYING</a:t>
            </a:r>
          </a:p>
        </p:txBody>
      </p:sp>
      <p:sp>
        <p:nvSpPr>
          <p:cNvPr name="TextBox 37" id="37"/>
          <p:cNvSpPr txBox="true"/>
          <p:nvPr/>
        </p:nvSpPr>
        <p:spPr>
          <a:xfrm rot="0">
            <a:off x="7821387" y="2757890"/>
            <a:ext cx="3220828" cy="1383159"/>
          </a:xfrm>
          <a:prstGeom prst="rect">
            <a:avLst/>
          </a:prstGeom>
        </p:spPr>
        <p:txBody>
          <a:bodyPr anchor="t" rtlCol="false" tIns="0" lIns="0" bIns="0" rIns="0">
            <a:spAutoFit/>
          </a:bodyPr>
          <a:lstStyle/>
          <a:p>
            <a:pPr algn="ctr">
              <a:lnSpc>
                <a:spcPts val="5623"/>
              </a:lnSpc>
            </a:pPr>
            <a:r>
              <a:rPr lang="en-US" sz="3699">
                <a:solidFill>
                  <a:srgbClr val="303030"/>
                </a:solidFill>
                <a:latin typeface="Lazydog"/>
              </a:rPr>
              <a:t>Flask</a:t>
            </a:r>
          </a:p>
          <a:p>
            <a:pPr algn="ctr">
              <a:lnSpc>
                <a:spcPts val="5623"/>
              </a:lnSpc>
            </a:pPr>
            <a:r>
              <a:rPr lang="en-US" sz="3699">
                <a:solidFill>
                  <a:srgbClr val="303030"/>
                </a:solidFill>
                <a:latin typeface="Lazydog"/>
              </a:rPr>
              <a:t>response</a:t>
            </a:r>
          </a:p>
        </p:txBody>
      </p:sp>
      <p:sp>
        <p:nvSpPr>
          <p:cNvPr name="TextBox 38" id="38"/>
          <p:cNvSpPr txBox="true"/>
          <p:nvPr/>
        </p:nvSpPr>
        <p:spPr>
          <a:xfrm rot="0">
            <a:off x="7872339" y="5160893"/>
            <a:ext cx="3220828" cy="1383159"/>
          </a:xfrm>
          <a:prstGeom prst="rect">
            <a:avLst/>
          </a:prstGeom>
        </p:spPr>
        <p:txBody>
          <a:bodyPr anchor="t" rtlCol="false" tIns="0" lIns="0" bIns="0" rIns="0">
            <a:spAutoFit/>
          </a:bodyPr>
          <a:lstStyle/>
          <a:p>
            <a:pPr algn="ctr">
              <a:lnSpc>
                <a:spcPts val="5623"/>
              </a:lnSpc>
            </a:pPr>
            <a:r>
              <a:rPr lang="en-US" sz="3699">
                <a:solidFill>
                  <a:srgbClr val="303030"/>
                </a:solidFill>
                <a:latin typeface="Lazydog"/>
              </a:rPr>
              <a:t>Using</a:t>
            </a:r>
          </a:p>
          <a:p>
            <a:pPr algn="ctr">
              <a:lnSpc>
                <a:spcPts val="5623"/>
              </a:lnSpc>
            </a:pPr>
            <a:r>
              <a:rPr lang="en-US" sz="3699">
                <a:solidFill>
                  <a:srgbClr val="303030"/>
                </a:solidFill>
                <a:latin typeface="Lazydog"/>
              </a:rPr>
              <a:t>Data</a:t>
            </a:r>
          </a:p>
        </p:txBody>
      </p:sp>
      <p:sp>
        <p:nvSpPr>
          <p:cNvPr name="Freeform 39" id="39"/>
          <p:cNvSpPr/>
          <p:nvPr/>
        </p:nvSpPr>
        <p:spPr>
          <a:xfrm flipH="true" flipV="false" rot="6440224">
            <a:off x="10796632" y="4284094"/>
            <a:ext cx="2460285" cy="1969432"/>
          </a:xfrm>
          <a:custGeom>
            <a:avLst/>
            <a:gdLst/>
            <a:ahLst/>
            <a:cxnLst/>
            <a:rect r="r" b="b" t="t" l="l"/>
            <a:pathLst>
              <a:path h="1969432" w="2460285">
                <a:moveTo>
                  <a:pt x="2460285" y="0"/>
                </a:moveTo>
                <a:lnTo>
                  <a:pt x="0" y="0"/>
                </a:lnTo>
                <a:lnTo>
                  <a:pt x="0" y="1969432"/>
                </a:lnTo>
                <a:lnTo>
                  <a:pt x="2460285" y="1969432"/>
                </a:lnTo>
                <a:lnTo>
                  <a:pt x="2460285"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0" id="40"/>
          <p:cNvSpPr txBox="true"/>
          <p:nvPr/>
        </p:nvSpPr>
        <p:spPr>
          <a:xfrm rot="0">
            <a:off x="7981091" y="7554181"/>
            <a:ext cx="3220828" cy="1866140"/>
          </a:xfrm>
          <a:prstGeom prst="rect">
            <a:avLst/>
          </a:prstGeom>
        </p:spPr>
        <p:txBody>
          <a:bodyPr anchor="t" rtlCol="false" tIns="0" lIns="0" bIns="0" rIns="0">
            <a:spAutoFit/>
          </a:bodyPr>
          <a:lstStyle/>
          <a:p>
            <a:pPr algn="ctr">
              <a:lnSpc>
                <a:spcPts val="5015"/>
              </a:lnSpc>
            </a:pPr>
            <a:r>
              <a:rPr lang="en-US" sz="3299">
                <a:solidFill>
                  <a:srgbClr val="303030"/>
                </a:solidFill>
                <a:latin typeface="Lazydog"/>
              </a:rPr>
              <a:t>save as</a:t>
            </a:r>
          </a:p>
          <a:p>
            <a:pPr algn="ctr">
              <a:lnSpc>
                <a:spcPts val="5015"/>
              </a:lnSpc>
            </a:pPr>
            <a:r>
              <a:rPr lang="en-US" sz="3299">
                <a:solidFill>
                  <a:srgbClr val="303030"/>
                </a:solidFill>
                <a:latin typeface="Lazydog"/>
              </a:rPr>
              <a:t>training</a:t>
            </a:r>
          </a:p>
          <a:p>
            <a:pPr algn="ctr">
              <a:lnSpc>
                <a:spcPts val="5015"/>
              </a:lnSpc>
            </a:pPr>
            <a:r>
              <a:rPr lang="en-US" sz="3299">
                <a:solidFill>
                  <a:srgbClr val="303030"/>
                </a:solidFill>
                <a:latin typeface="Lazydog"/>
              </a:rPr>
              <a:t>data</a:t>
            </a:r>
          </a:p>
        </p:txBody>
      </p:sp>
      <p:sp>
        <p:nvSpPr>
          <p:cNvPr name="TextBox 41" id="41"/>
          <p:cNvSpPr txBox="true"/>
          <p:nvPr/>
        </p:nvSpPr>
        <p:spPr>
          <a:xfrm rot="0">
            <a:off x="13471932" y="2809613"/>
            <a:ext cx="3220828" cy="1271526"/>
          </a:xfrm>
          <a:prstGeom prst="rect">
            <a:avLst/>
          </a:prstGeom>
        </p:spPr>
        <p:txBody>
          <a:bodyPr anchor="t" rtlCol="false" tIns="0" lIns="0" bIns="0" rIns="0">
            <a:spAutoFit/>
          </a:bodyPr>
          <a:lstStyle/>
          <a:p>
            <a:pPr algn="ctr">
              <a:lnSpc>
                <a:spcPts val="5167"/>
              </a:lnSpc>
            </a:pPr>
            <a:r>
              <a:rPr lang="en-US" sz="3399">
                <a:solidFill>
                  <a:srgbClr val="303030"/>
                </a:solidFill>
                <a:latin typeface="Lazydog"/>
              </a:rPr>
              <a:t>inference</a:t>
            </a:r>
          </a:p>
          <a:p>
            <a:pPr algn="ctr">
              <a:lnSpc>
                <a:spcPts val="5167"/>
              </a:lnSpc>
            </a:pPr>
            <a:r>
              <a:rPr lang="en-US" sz="3399">
                <a:solidFill>
                  <a:srgbClr val="303030"/>
                </a:solidFill>
                <a:latin typeface="Lazydog"/>
              </a:rPr>
              <a:t>crying reason</a:t>
            </a:r>
          </a:p>
        </p:txBody>
      </p:sp>
      <p:sp>
        <p:nvSpPr>
          <p:cNvPr name="TextBox 42" id="42"/>
          <p:cNvSpPr txBox="true"/>
          <p:nvPr/>
        </p:nvSpPr>
        <p:spPr>
          <a:xfrm rot="0">
            <a:off x="13213571" y="5366187"/>
            <a:ext cx="4045729" cy="1383159"/>
          </a:xfrm>
          <a:prstGeom prst="rect">
            <a:avLst/>
          </a:prstGeom>
        </p:spPr>
        <p:txBody>
          <a:bodyPr anchor="t" rtlCol="false" tIns="0" lIns="0" bIns="0" rIns="0">
            <a:spAutoFit/>
          </a:bodyPr>
          <a:lstStyle/>
          <a:p>
            <a:pPr algn="ctr">
              <a:lnSpc>
                <a:spcPts val="5623"/>
              </a:lnSpc>
            </a:pPr>
            <a:r>
              <a:rPr lang="en-US" sz="3699">
                <a:solidFill>
                  <a:srgbClr val="303030"/>
                </a:solidFill>
                <a:latin typeface="Lazydog"/>
              </a:rPr>
              <a:t>provide</a:t>
            </a:r>
          </a:p>
          <a:p>
            <a:pPr algn="ctr">
              <a:lnSpc>
                <a:spcPts val="5623"/>
              </a:lnSpc>
            </a:pPr>
            <a:r>
              <a:rPr lang="en-US" sz="3699">
                <a:solidFill>
                  <a:srgbClr val="303030"/>
                </a:solidFill>
                <a:latin typeface="Lazydog"/>
              </a:rPr>
              <a:t>crying reason</a:t>
            </a:r>
          </a:p>
        </p:txBody>
      </p:sp>
      <p:sp>
        <p:nvSpPr>
          <p:cNvPr name="Freeform 43" id="43"/>
          <p:cNvSpPr/>
          <p:nvPr/>
        </p:nvSpPr>
        <p:spPr>
          <a:xfrm flipH="false" flipV="false" rot="5400000">
            <a:off x="12280676" y="-1918367"/>
            <a:ext cx="2262958" cy="3726427"/>
          </a:xfrm>
          <a:custGeom>
            <a:avLst/>
            <a:gdLst/>
            <a:ahLst/>
            <a:cxnLst/>
            <a:rect r="r" b="b" t="t" l="l"/>
            <a:pathLst>
              <a:path h="3726427" w="2262958">
                <a:moveTo>
                  <a:pt x="0" y="0"/>
                </a:moveTo>
                <a:lnTo>
                  <a:pt x="2262957" y="0"/>
                </a:lnTo>
                <a:lnTo>
                  <a:pt x="2262957" y="3726427"/>
                </a:lnTo>
                <a:lnTo>
                  <a:pt x="0" y="3726427"/>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44" id="44"/>
          <p:cNvSpPr/>
          <p:nvPr/>
        </p:nvSpPr>
        <p:spPr>
          <a:xfrm flipH="false" flipV="false" rot="0">
            <a:off x="-692243" y="-1362885"/>
            <a:ext cx="3006706" cy="2766169"/>
          </a:xfrm>
          <a:custGeom>
            <a:avLst/>
            <a:gdLst/>
            <a:ahLst/>
            <a:cxnLst/>
            <a:rect r="r" b="b" t="t" l="l"/>
            <a:pathLst>
              <a:path h="2766169" w="3006706">
                <a:moveTo>
                  <a:pt x="0" y="0"/>
                </a:moveTo>
                <a:lnTo>
                  <a:pt x="3006706" y="0"/>
                </a:lnTo>
                <a:lnTo>
                  <a:pt x="3006706" y="2766169"/>
                </a:lnTo>
                <a:lnTo>
                  <a:pt x="0" y="2766169"/>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a:ln cap="sq">
            <a:noFill/>
            <a:prstDash val="solid"/>
            <a:miter/>
          </a:ln>
        </p:spPr>
      </p:sp>
      <p:sp>
        <p:nvSpPr>
          <p:cNvPr name="Freeform 45" id="45"/>
          <p:cNvSpPr/>
          <p:nvPr/>
        </p:nvSpPr>
        <p:spPr>
          <a:xfrm flipH="false" flipV="false" rot="1737559">
            <a:off x="3507229" y="8841638"/>
            <a:ext cx="4277568" cy="2978743"/>
          </a:xfrm>
          <a:custGeom>
            <a:avLst/>
            <a:gdLst/>
            <a:ahLst/>
            <a:cxnLst/>
            <a:rect r="r" b="b" t="t" l="l"/>
            <a:pathLst>
              <a:path h="2978743" w="4277568">
                <a:moveTo>
                  <a:pt x="0" y="0"/>
                </a:moveTo>
                <a:lnTo>
                  <a:pt x="4277569" y="0"/>
                </a:lnTo>
                <a:lnTo>
                  <a:pt x="4277569" y="2978743"/>
                </a:lnTo>
                <a:lnTo>
                  <a:pt x="0" y="2978743"/>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48704" y="-3236984"/>
            <a:ext cx="3554807" cy="5131612"/>
          </a:xfrm>
          <a:custGeom>
            <a:avLst/>
            <a:gdLst/>
            <a:ahLst/>
            <a:cxnLst/>
            <a:rect r="r" b="b" t="t" l="l"/>
            <a:pathLst>
              <a:path h="5131612" w="3554807">
                <a:moveTo>
                  <a:pt x="0" y="0"/>
                </a:moveTo>
                <a:lnTo>
                  <a:pt x="3554808" y="0"/>
                </a:lnTo>
                <a:lnTo>
                  <a:pt x="3554808" y="5131612"/>
                </a:lnTo>
                <a:lnTo>
                  <a:pt x="0" y="51316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503353" y="2377331"/>
            <a:ext cx="3006706" cy="2766169"/>
          </a:xfrm>
          <a:custGeom>
            <a:avLst/>
            <a:gdLst/>
            <a:ahLst/>
            <a:cxnLst/>
            <a:rect r="r" b="b" t="t" l="l"/>
            <a:pathLst>
              <a:path h="2766169" w="3006706">
                <a:moveTo>
                  <a:pt x="0" y="0"/>
                </a:moveTo>
                <a:lnTo>
                  <a:pt x="3006706" y="0"/>
                </a:lnTo>
                <a:lnTo>
                  <a:pt x="3006706" y="2766169"/>
                </a:lnTo>
                <a:lnTo>
                  <a:pt x="0" y="27661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4182716">
            <a:off x="16663466" y="7802025"/>
            <a:ext cx="3249068" cy="4006698"/>
          </a:xfrm>
          <a:custGeom>
            <a:avLst/>
            <a:gdLst/>
            <a:ahLst/>
            <a:cxnLst/>
            <a:rect r="r" b="b" t="t" l="l"/>
            <a:pathLst>
              <a:path h="4006698" w="3249068">
                <a:moveTo>
                  <a:pt x="0" y="0"/>
                </a:moveTo>
                <a:lnTo>
                  <a:pt x="3249068" y="0"/>
                </a:lnTo>
                <a:lnTo>
                  <a:pt x="3249068" y="4006698"/>
                </a:lnTo>
                <a:lnTo>
                  <a:pt x="0" y="40066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259300" y="4754150"/>
            <a:ext cx="2262958" cy="3726427"/>
          </a:xfrm>
          <a:custGeom>
            <a:avLst/>
            <a:gdLst/>
            <a:ahLst/>
            <a:cxnLst/>
            <a:rect r="r" b="b" t="t" l="l"/>
            <a:pathLst>
              <a:path h="3726427" w="2262958">
                <a:moveTo>
                  <a:pt x="0" y="0"/>
                </a:moveTo>
                <a:lnTo>
                  <a:pt x="2262958" y="0"/>
                </a:lnTo>
                <a:lnTo>
                  <a:pt x="2262958" y="3726427"/>
                </a:lnTo>
                <a:lnTo>
                  <a:pt x="0" y="37264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737559">
            <a:off x="1159713" y="8845184"/>
            <a:ext cx="3751278" cy="2612254"/>
          </a:xfrm>
          <a:custGeom>
            <a:avLst/>
            <a:gdLst/>
            <a:ahLst/>
            <a:cxnLst/>
            <a:rect r="r" b="b" t="t" l="l"/>
            <a:pathLst>
              <a:path h="2612254" w="3751278">
                <a:moveTo>
                  <a:pt x="0" y="0"/>
                </a:moveTo>
                <a:lnTo>
                  <a:pt x="3751278" y="0"/>
                </a:lnTo>
                <a:lnTo>
                  <a:pt x="3751278" y="2612254"/>
                </a:lnTo>
                <a:lnTo>
                  <a:pt x="0" y="26122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6003287" y="-481992"/>
            <a:ext cx="2781341" cy="2859323"/>
          </a:xfrm>
          <a:custGeom>
            <a:avLst/>
            <a:gdLst/>
            <a:ahLst/>
            <a:cxnLst/>
            <a:rect r="r" b="b" t="t" l="l"/>
            <a:pathLst>
              <a:path h="2859323" w="2781341">
                <a:moveTo>
                  <a:pt x="0" y="0"/>
                </a:moveTo>
                <a:lnTo>
                  <a:pt x="2781341" y="0"/>
                </a:lnTo>
                <a:lnTo>
                  <a:pt x="2781341" y="2859323"/>
                </a:lnTo>
                <a:lnTo>
                  <a:pt x="0" y="285932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8" id="8"/>
          <p:cNvSpPr txBox="true"/>
          <p:nvPr/>
        </p:nvSpPr>
        <p:spPr>
          <a:xfrm rot="0">
            <a:off x="4547019" y="1454162"/>
            <a:ext cx="9193961" cy="323850"/>
          </a:xfrm>
          <a:prstGeom prst="rect">
            <a:avLst/>
          </a:prstGeom>
        </p:spPr>
        <p:txBody>
          <a:bodyPr anchor="t" rtlCol="false" tIns="0" lIns="0" bIns="0" rIns="0">
            <a:spAutoFit/>
          </a:bodyPr>
          <a:lstStyle/>
          <a:p>
            <a:pPr algn="ctr" marL="0" indent="0" lvl="0">
              <a:lnSpc>
                <a:spcPts val="2699"/>
              </a:lnSpc>
              <a:spcBef>
                <a:spcPct val="0"/>
              </a:spcBef>
            </a:pPr>
            <a:r>
              <a:rPr lang="en-US" sz="1999" spc="61">
                <a:solidFill>
                  <a:srgbClr val="2B2B2B"/>
                </a:solidFill>
                <a:latin typeface="Quicksand Semi-Bold"/>
              </a:rPr>
              <a:t>Let's take a look at the actual service together!</a:t>
            </a:r>
          </a:p>
        </p:txBody>
      </p:sp>
      <p:sp>
        <p:nvSpPr>
          <p:cNvPr name="TextBox 9" id="9"/>
          <p:cNvSpPr txBox="true"/>
          <p:nvPr/>
        </p:nvSpPr>
        <p:spPr>
          <a:xfrm rot="0">
            <a:off x="5803814" y="535156"/>
            <a:ext cx="6680372" cy="1105540"/>
          </a:xfrm>
          <a:prstGeom prst="rect">
            <a:avLst/>
          </a:prstGeom>
        </p:spPr>
        <p:txBody>
          <a:bodyPr anchor="t" rtlCol="false" tIns="0" lIns="0" bIns="0" rIns="0">
            <a:spAutoFit/>
          </a:bodyPr>
          <a:lstStyle/>
          <a:p>
            <a:pPr algn="ctr" marL="0" indent="0" lvl="0">
              <a:lnSpc>
                <a:spcPts val="8320"/>
              </a:lnSpc>
            </a:pPr>
            <a:r>
              <a:rPr lang="en-US" sz="8000" spc="-160">
                <a:solidFill>
                  <a:srgbClr val="2B2B2B"/>
                </a:solidFill>
                <a:latin typeface="Fibre"/>
              </a:rPr>
              <a:t>?Simulation</a:t>
            </a:r>
          </a:p>
        </p:txBody>
      </p:sp>
      <p:pic>
        <p:nvPicPr>
          <p:cNvPr name="Picture 10" id="10">
            <a:hlinkClick action="ppaction://media"/>
          </p:cNvPr>
          <p:cNvPicPr>
            <a:picLocks noChangeAspect="true"/>
          </p:cNvPicPr>
          <p:nvPr>
            <a:videoFile r:link="rId15"/>
            <p:extLst>
              <p:ext uri="{DAA4B4D4-6D71-4841-9C94-3DE7FCFB9230}">
                <p14:media xmlns:p14="http://schemas.microsoft.com/office/powerpoint/2010/main" r:embed="rId16"/>
              </p:ext>
            </p:extLst>
          </p:nvPr>
        </p:nvPicPr>
        <p:blipFill>
          <a:blip r:embed="rId14"/>
          <a:srcRect l="0" t="3997" r="0" b="0"/>
          <a:stretch>
            <a:fillRect/>
          </a:stretch>
        </p:blipFill>
        <p:spPr>
          <a:xfrm flipH="false" flipV="false" rot="0">
            <a:off x="7242742" y="2063308"/>
            <a:ext cx="3802516" cy="7900587"/>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Freeform 3" id="3"/>
          <p:cNvSpPr/>
          <p:nvPr/>
        </p:nvSpPr>
        <p:spPr>
          <a:xfrm flipH="false" flipV="false" rot="0">
            <a:off x="1124142" y="3290364"/>
            <a:ext cx="4494794" cy="3031943"/>
          </a:xfrm>
          <a:custGeom>
            <a:avLst/>
            <a:gdLst/>
            <a:ahLst/>
            <a:cxnLst/>
            <a:rect r="r" b="b" t="t" l="l"/>
            <a:pathLst>
              <a:path h="3031943" w="4494794">
                <a:moveTo>
                  <a:pt x="0" y="0"/>
                </a:moveTo>
                <a:lnTo>
                  <a:pt x="4494794" y="0"/>
                </a:lnTo>
                <a:lnTo>
                  <a:pt x="4494794" y="3031943"/>
                </a:lnTo>
                <a:lnTo>
                  <a:pt x="0" y="30319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141792" y="681051"/>
            <a:ext cx="4494794" cy="2508913"/>
          </a:xfrm>
          <a:custGeom>
            <a:avLst/>
            <a:gdLst/>
            <a:ahLst/>
            <a:cxnLst/>
            <a:rect r="r" b="b" t="t" l="l"/>
            <a:pathLst>
              <a:path h="2508913" w="4494794">
                <a:moveTo>
                  <a:pt x="0" y="0"/>
                </a:moveTo>
                <a:lnTo>
                  <a:pt x="4494795" y="0"/>
                </a:lnTo>
                <a:lnTo>
                  <a:pt x="4494795" y="2508913"/>
                </a:lnTo>
                <a:lnTo>
                  <a:pt x="0" y="25089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124142" y="6455657"/>
            <a:ext cx="4442719" cy="3150292"/>
          </a:xfrm>
          <a:custGeom>
            <a:avLst/>
            <a:gdLst/>
            <a:ahLst/>
            <a:cxnLst/>
            <a:rect r="r" b="b" t="t" l="l"/>
            <a:pathLst>
              <a:path h="3150292" w="4442719">
                <a:moveTo>
                  <a:pt x="0" y="0"/>
                </a:moveTo>
                <a:lnTo>
                  <a:pt x="4442719" y="0"/>
                </a:lnTo>
                <a:lnTo>
                  <a:pt x="4442719" y="3150292"/>
                </a:lnTo>
                <a:lnTo>
                  <a:pt x="0" y="31502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2669064" y="681051"/>
            <a:ext cx="4494794" cy="2508913"/>
          </a:xfrm>
          <a:custGeom>
            <a:avLst/>
            <a:gdLst/>
            <a:ahLst/>
            <a:cxnLst/>
            <a:rect r="r" b="b" t="t" l="l"/>
            <a:pathLst>
              <a:path h="2508913" w="4494794">
                <a:moveTo>
                  <a:pt x="0" y="0"/>
                </a:moveTo>
                <a:lnTo>
                  <a:pt x="4494794" y="0"/>
                </a:lnTo>
                <a:lnTo>
                  <a:pt x="4494794" y="2508913"/>
                </a:lnTo>
                <a:lnTo>
                  <a:pt x="0" y="25089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2669064" y="3290364"/>
            <a:ext cx="4494794" cy="3031943"/>
          </a:xfrm>
          <a:custGeom>
            <a:avLst/>
            <a:gdLst/>
            <a:ahLst/>
            <a:cxnLst/>
            <a:rect r="r" b="b" t="t" l="l"/>
            <a:pathLst>
              <a:path h="3031943" w="4494794">
                <a:moveTo>
                  <a:pt x="0" y="0"/>
                </a:moveTo>
                <a:lnTo>
                  <a:pt x="4494794" y="0"/>
                </a:lnTo>
                <a:lnTo>
                  <a:pt x="4494794" y="3031943"/>
                </a:lnTo>
                <a:lnTo>
                  <a:pt x="0" y="30319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8" id="8"/>
          <p:cNvSpPr txBox="true"/>
          <p:nvPr/>
        </p:nvSpPr>
        <p:spPr>
          <a:xfrm rot="0">
            <a:off x="6656338" y="3692898"/>
            <a:ext cx="4975325" cy="1712235"/>
          </a:xfrm>
          <a:prstGeom prst="rect">
            <a:avLst/>
          </a:prstGeom>
        </p:spPr>
        <p:txBody>
          <a:bodyPr anchor="t" rtlCol="false" tIns="0" lIns="0" bIns="0" rIns="0">
            <a:spAutoFit/>
          </a:bodyPr>
          <a:lstStyle/>
          <a:p>
            <a:pPr algn="ctr">
              <a:lnSpc>
                <a:spcPts val="6528"/>
              </a:lnSpc>
            </a:pPr>
            <a:r>
              <a:rPr lang="en-US" sz="6800">
                <a:solidFill>
                  <a:srgbClr val="303030"/>
                </a:solidFill>
                <a:latin typeface="Fibre"/>
              </a:rPr>
              <a:t>Expected</a:t>
            </a:r>
          </a:p>
          <a:p>
            <a:pPr algn="ctr">
              <a:lnSpc>
                <a:spcPts val="6528"/>
              </a:lnSpc>
            </a:pPr>
            <a:r>
              <a:rPr lang="en-US" sz="6800">
                <a:solidFill>
                  <a:srgbClr val="303030"/>
                </a:solidFill>
                <a:latin typeface="Fibre"/>
              </a:rPr>
              <a:t>values</a:t>
            </a:r>
          </a:p>
        </p:txBody>
      </p:sp>
      <p:sp>
        <p:nvSpPr>
          <p:cNvPr name="Freeform 9" id="9"/>
          <p:cNvSpPr/>
          <p:nvPr/>
        </p:nvSpPr>
        <p:spPr>
          <a:xfrm flipH="false" flipV="false" rot="-1798045">
            <a:off x="11055443" y="2726655"/>
            <a:ext cx="1287540" cy="581591"/>
          </a:xfrm>
          <a:custGeom>
            <a:avLst/>
            <a:gdLst/>
            <a:ahLst/>
            <a:cxnLst/>
            <a:rect r="r" b="b" t="t" l="l"/>
            <a:pathLst>
              <a:path h="581591" w="1287540">
                <a:moveTo>
                  <a:pt x="0" y="0"/>
                </a:moveTo>
                <a:lnTo>
                  <a:pt x="1287541" y="0"/>
                </a:lnTo>
                <a:lnTo>
                  <a:pt x="1287541" y="581591"/>
                </a:lnTo>
                <a:lnTo>
                  <a:pt x="0" y="5815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9069146">
            <a:off x="5990021" y="6943312"/>
            <a:ext cx="1214060" cy="548399"/>
          </a:xfrm>
          <a:custGeom>
            <a:avLst/>
            <a:gdLst/>
            <a:ahLst/>
            <a:cxnLst/>
            <a:rect r="r" b="b" t="t" l="l"/>
            <a:pathLst>
              <a:path h="548399" w="1214060">
                <a:moveTo>
                  <a:pt x="0" y="0"/>
                </a:moveTo>
                <a:lnTo>
                  <a:pt x="1214060" y="0"/>
                </a:lnTo>
                <a:lnTo>
                  <a:pt x="1214060" y="548400"/>
                </a:lnTo>
                <a:lnTo>
                  <a:pt x="0" y="548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true" rot="-9093014">
            <a:off x="5960059" y="2691202"/>
            <a:ext cx="1273984" cy="634598"/>
          </a:xfrm>
          <a:custGeom>
            <a:avLst/>
            <a:gdLst/>
            <a:ahLst/>
            <a:cxnLst/>
            <a:rect r="r" b="b" t="t" l="l"/>
            <a:pathLst>
              <a:path h="634598" w="1273984">
                <a:moveTo>
                  <a:pt x="0" y="634598"/>
                </a:moveTo>
                <a:lnTo>
                  <a:pt x="1273984" y="634598"/>
                </a:lnTo>
                <a:lnTo>
                  <a:pt x="1273984" y="0"/>
                </a:lnTo>
                <a:lnTo>
                  <a:pt x="0" y="0"/>
                </a:lnTo>
                <a:lnTo>
                  <a:pt x="0" y="634598"/>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true" rot="1820569">
            <a:off x="11093924" y="6996043"/>
            <a:ext cx="1206953" cy="601209"/>
          </a:xfrm>
          <a:custGeom>
            <a:avLst/>
            <a:gdLst/>
            <a:ahLst/>
            <a:cxnLst/>
            <a:rect r="r" b="b" t="t" l="l"/>
            <a:pathLst>
              <a:path h="601209" w="1206953">
                <a:moveTo>
                  <a:pt x="0" y="601209"/>
                </a:moveTo>
                <a:lnTo>
                  <a:pt x="1206953" y="601209"/>
                </a:lnTo>
                <a:lnTo>
                  <a:pt x="1206953" y="0"/>
                </a:lnTo>
                <a:lnTo>
                  <a:pt x="0" y="0"/>
                </a:lnTo>
                <a:lnTo>
                  <a:pt x="0" y="601209"/>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2669064" y="6455657"/>
            <a:ext cx="4442719" cy="3150292"/>
          </a:xfrm>
          <a:custGeom>
            <a:avLst/>
            <a:gdLst/>
            <a:ahLst/>
            <a:cxnLst/>
            <a:rect r="r" b="b" t="t" l="l"/>
            <a:pathLst>
              <a:path h="3150292" w="4442719">
                <a:moveTo>
                  <a:pt x="0" y="0"/>
                </a:moveTo>
                <a:lnTo>
                  <a:pt x="4442719" y="0"/>
                </a:lnTo>
                <a:lnTo>
                  <a:pt x="4442719" y="3150292"/>
                </a:lnTo>
                <a:lnTo>
                  <a:pt x="0" y="31502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4" id="14"/>
          <p:cNvSpPr/>
          <p:nvPr/>
        </p:nvSpPr>
        <p:spPr>
          <a:xfrm flipH="false" flipV="false" rot="4182716">
            <a:off x="8477090" y="-1952153"/>
            <a:ext cx="2943750" cy="3630186"/>
          </a:xfrm>
          <a:custGeom>
            <a:avLst/>
            <a:gdLst/>
            <a:ahLst/>
            <a:cxnLst/>
            <a:rect r="r" b="b" t="t" l="l"/>
            <a:pathLst>
              <a:path h="3630186" w="2943750">
                <a:moveTo>
                  <a:pt x="0" y="0"/>
                </a:moveTo>
                <a:lnTo>
                  <a:pt x="2943750" y="0"/>
                </a:lnTo>
                <a:lnTo>
                  <a:pt x="2943750" y="3630185"/>
                </a:lnTo>
                <a:lnTo>
                  <a:pt x="0" y="363018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17259300" y="5879522"/>
            <a:ext cx="2262958" cy="3726427"/>
          </a:xfrm>
          <a:custGeom>
            <a:avLst/>
            <a:gdLst/>
            <a:ahLst/>
            <a:cxnLst/>
            <a:rect r="r" b="b" t="t" l="l"/>
            <a:pathLst>
              <a:path h="3726427" w="2262958">
                <a:moveTo>
                  <a:pt x="0" y="0"/>
                </a:moveTo>
                <a:lnTo>
                  <a:pt x="2262958" y="0"/>
                </a:lnTo>
                <a:lnTo>
                  <a:pt x="2262958" y="3726427"/>
                </a:lnTo>
                <a:lnTo>
                  <a:pt x="0" y="372642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6" id="16"/>
          <p:cNvSpPr/>
          <p:nvPr/>
        </p:nvSpPr>
        <p:spPr>
          <a:xfrm flipH="false" flipV="false" rot="1737559">
            <a:off x="6034475" y="8762115"/>
            <a:ext cx="3751278" cy="2612254"/>
          </a:xfrm>
          <a:custGeom>
            <a:avLst/>
            <a:gdLst/>
            <a:ahLst/>
            <a:cxnLst/>
            <a:rect r="r" b="b" t="t" l="l"/>
            <a:pathLst>
              <a:path h="2612254" w="3751278">
                <a:moveTo>
                  <a:pt x="0" y="0"/>
                </a:moveTo>
                <a:lnTo>
                  <a:pt x="3751278" y="0"/>
                </a:lnTo>
                <a:lnTo>
                  <a:pt x="3751278" y="2612254"/>
                </a:lnTo>
                <a:lnTo>
                  <a:pt x="0" y="261225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7" id="17"/>
          <p:cNvSpPr/>
          <p:nvPr/>
        </p:nvSpPr>
        <p:spPr>
          <a:xfrm flipH="false" flipV="false" rot="0">
            <a:off x="-2085825" y="1189741"/>
            <a:ext cx="2781341" cy="2859323"/>
          </a:xfrm>
          <a:custGeom>
            <a:avLst/>
            <a:gdLst/>
            <a:ahLst/>
            <a:cxnLst/>
            <a:rect r="r" b="b" t="t" l="l"/>
            <a:pathLst>
              <a:path h="2859323" w="2781341">
                <a:moveTo>
                  <a:pt x="0" y="0"/>
                </a:moveTo>
                <a:lnTo>
                  <a:pt x="2781342" y="0"/>
                </a:lnTo>
                <a:lnTo>
                  <a:pt x="2781342" y="2859323"/>
                </a:lnTo>
                <a:lnTo>
                  <a:pt x="0" y="285932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TextBox 18" id="18"/>
          <p:cNvSpPr txBox="true"/>
          <p:nvPr/>
        </p:nvSpPr>
        <p:spPr>
          <a:xfrm rot="0">
            <a:off x="13355156" y="6843988"/>
            <a:ext cx="3220828" cy="2268855"/>
          </a:xfrm>
          <a:prstGeom prst="rect">
            <a:avLst/>
          </a:prstGeom>
        </p:spPr>
        <p:txBody>
          <a:bodyPr anchor="t" rtlCol="false" tIns="0" lIns="0" bIns="0" rIns="0">
            <a:spAutoFit/>
          </a:bodyPr>
          <a:lstStyle/>
          <a:p>
            <a:pPr algn="ctr">
              <a:lnSpc>
                <a:spcPts val="4560"/>
              </a:lnSpc>
            </a:pPr>
            <a:r>
              <a:rPr lang="en-US" sz="3000">
                <a:solidFill>
                  <a:srgbClr val="303030"/>
                </a:solidFill>
                <a:latin typeface="Lazydog"/>
              </a:rPr>
              <a:t>guaranteeing a child's right to pursue happiness</a:t>
            </a:r>
          </a:p>
        </p:txBody>
      </p:sp>
      <p:sp>
        <p:nvSpPr>
          <p:cNvPr name="TextBox 19" id="19"/>
          <p:cNvSpPr txBox="true"/>
          <p:nvPr/>
        </p:nvSpPr>
        <p:spPr>
          <a:xfrm rot="0">
            <a:off x="13355156" y="4284345"/>
            <a:ext cx="3220828" cy="1125855"/>
          </a:xfrm>
          <a:prstGeom prst="rect">
            <a:avLst/>
          </a:prstGeom>
        </p:spPr>
        <p:txBody>
          <a:bodyPr anchor="t" rtlCol="false" tIns="0" lIns="0" bIns="0" rIns="0">
            <a:spAutoFit/>
          </a:bodyPr>
          <a:lstStyle/>
          <a:p>
            <a:pPr algn="ctr">
              <a:lnSpc>
                <a:spcPts val="4560"/>
              </a:lnSpc>
            </a:pPr>
            <a:r>
              <a:rPr lang="en-US" sz="3000">
                <a:solidFill>
                  <a:srgbClr val="303030"/>
                </a:solidFill>
                <a:latin typeface="Lazydog"/>
              </a:rPr>
              <a:t>parental stress reduction</a:t>
            </a:r>
          </a:p>
        </p:txBody>
      </p:sp>
      <p:sp>
        <p:nvSpPr>
          <p:cNvPr name="TextBox 20" id="20"/>
          <p:cNvSpPr txBox="true"/>
          <p:nvPr/>
        </p:nvSpPr>
        <p:spPr>
          <a:xfrm rot="0">
            <a:off x="13306047" y="942975"/>
            <a:ext cx="3220828" cy="1816989"/>
          </a:xfrm>
          <a:prstGeom prst="rect">
            <a:avLst/>
          </a:prstGeom>
        </p:spPr>
        <p:txBody>
          <a:bodyPr anchor="t" rtlCol="false" tIns="0" lIns="0" bIns="0" rIns="0">
            <a:spAutoFit/>
          </a:bodyPr>
          <a:lstStyle/>
          <a:p>
            <a:pPr algn="ctr">
              <a:lnSpc>
                <a:spcPts val="3648"/>
              </a:lnSpc>
            </a:pPr>
            <a:r>
              <a:rPr lang="en-US" sz="2400" spc="74">
                <a:solidFill>
                  <a:srgbClr val="303030"/>
                </a:solidFill>
                <a:latin typeface="Lazydog"/>
              </a:rPr>
              <a:t>Quickly address your child's needs</a:t>
            </a:r>
          </a:p>
          <a:p>
            <a:pPr algn="ctr">
              <a:lnSpc>
                <a:spcPts val="3648"/>
              </a:lnSpc>
            </a:pPr>
            <a:r>
              <a:rPr lang="en-US" sz="2400" spc="74">
                <a:solidFill>
                  <a:srgbClr val="303030"/>
                </a:solidFill>
                <a:latin typeface="Lazydog"/>
              </a:rPr>
              <a:t>an increase in parenting quality</a:t>
            </a:r>
          </a:p>
        </p:txBody>
      </p:sp>
      <p:sp>
        <p:nvSpPr>
          <p:cNvPr name="TextBox 21" id="21"/>
          <p:cNvSpPr txBox="true"/>
          <p:nvPr/>
        </p:nvSpPr>
        <p:spPr>
          <a:xfrm rot="0">
            <a:off x="6922991" y="5876870"/>
            <a:ext cx="4442018" cy="655189"/>
          </a:xfrm>
          <a:prstGeom prst="rect">
            <a:avLst/>
          </a:prstGeom>
        </p:spPr>
        <p:txBody>
          <a:bodyPr anchor="t" rtlCol="false" tIns="0" lIns="0" bIns="0" rIns="0">
            <a:spAutoFit/>
          </a:bodyPr>
          <a:lstStyle/>
          <a:p>
            <a:pPr algn="ctr" marL="0" indent="0" lvl="1">
              <a:lnSpc>
                <a:spcPts val="4960"/>
              </a:lnSpc>
            </a:pPr>
            <a:r>
              <a:rPr lang="en-US" sz="4724" spc="-94">
                <a:solidFill>
                  <a:srgbClr val="2B2B2B"/>
                </a:solidFill>
                <a:latin typeface="Fibre"/>
              </a:rPr>
              <a:t>When using our app</a:t>
            </a:r>
          </a:p>
        </p:txBody>
      </p:sp>
      <p:sp>
        <p:nvSpPr>
          <p:cNvPr name="TextBox 22" id="22"/>
          <p:cNvSpPr txBox="true"/>
          <p:nvPr/>
        </p:nvSpPr>
        <p:spPr>
          <a:xfrm rot="0">
            <a:off x="1761125" y="1458857"/>
            <a:ext cx="3621123" cy="1882778"/>
          </a:xfrm>
          <a:prstGeom prst="rect">
            <a:avLst/>
          </a:prstGeom>
        </p:spPr>
        <p:txBody>
          <a:bodyPr anchor="t" rtlCol="false" tIns="0" lIns="0" bIns="0" rIns="0">
            <a:spAutoFit/>
          </a:bodyPr>
          <a:lstStyle/>
          <a:p>
            <a:pPr algn="ctr">
              <a:lnSpc>
                <a:spcPts val="7599"/>
              </a:lnSpc>
            </a:pPr>
            <a:r>
              <a:rPr lang="en-US" sz="4999">
                <a:solidFill>
                  <a:srgbClr val="303030"/>
                </a:solidFill>
                <a:latin typeface="Lazydog"/>
              </a:rPr>
              <a:t>parenting</a:t>
            </a:r>
          </a:p>
          <a:p>
            <a:pPr algn="ctr">
              <a:lnSpc>
                <a:spcPts val="7599"/>
              </a:lnSpc>
            </a:pPr>
          </a:p>
        </p:txBody>
      </p:sp>
      <p:sp>
        <p:nvSpPr>
          <p:cNvPr name="TextBox 23" id="23"/>
          <p:cNvSpPr txBox="true"/>
          <p:nvPr/>
        </p:nvSpPr>
        <p:spPr>
          <a:xfrm rot="0">
            <a:off x="1761125" y="4389130"/>
            <a:ext cx="3220828" cy="920753"/>
          </a:xfrm>
          <a:prstGeom prst="rect">
            <a:avLst/>
          </a:prstGeom>
        </p:spPr>
        <p:txBody>
          <a:bodyPr anchor="t" rtlCol="false" tIns="0" lIns="0" bIns="0" rIns="0">
            <a:spAutoFit/>
          </a:bodyPr>
          <a:lstStyle/>
          <a:p>
            <a:pPr algn="ctr">
              <a:lnSpc>
                <a:spcPts val="7599"/>
              </a:lnSpc>
            </a:pPr>
            <a:r>
              <a:rPr lang="en-US" sz="4999">
                <a:solidFill>
                  <a:srgbClr val="303030"/>
                </a:solidFill>
                <a:latin typeface="Lazydog"/>
              </a:rPr>
              <a:t>parents</a:t>
            </a:r>
          </a:p>
        </p:txBody>
      </p:sp>
      <p:sp>
        <p:nvSpPr>
          <p:cNvPr name="TextBox 24" id="24"/>
          <p:cNvSpPr txBox="true"/>
          <p:nvPr/>
        </p:nvSpPr>
        <p:spPr>
          <a:xfrm rot="0">
            <a:off x="1334792" y="7423147"/>
            <a:ext cx="4021419" cy="920753"/>
          </a:xfrm>
          <a:prstGeom prst="rect">
            <a:avLst/>
          </a:prstGeom>
        </p:spPr>
        <p:txBody>
          <a:bodyPr anchor="t" rtlCol="false" tIns="0" lIns="0" bIns="0" rIns="0">
            <a:spAutoFit/>
          </a:bodyPr>
          <a:lstStyle/>
          <a:p>
            <a:pPr algn="ctr">
              <a:lnSpc>
                <a:spcPts val="7599"/>
              </a:lnSpc>
            </a:pPr>
            <a:r>
              <a:rPr lang="en-US" sz="4999">
                <a:solidFill>
                  <a:srgbClr val="303030"/>
                </a:solidFill>
                <a:latin typeface="Lazydog"/>
              </a:rPr>
              <a:t>baby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Freeform 3" id="3"/>
          <p:cNvSpPr/>
          <p:nvPr/>
        </p:nvSpPr>
        <p:spPr>
          <a:xfrm flipH="false" flipV="false" rot="1737559">
            <a:off x="2514574" y="8661324"/>
            <a:ext cx="4277568" cy="2978743"/>
          </a:xfrm>
          <a:custGeom>
            <a:avLst/>
            <a:gdLst/>
            <a:ahLst/>
            <a:cxnLst/>
            <a:rect r="r" b="b" t="t" l="l"/>
            <a:pathLst>
              <a:path h="2978743" w="4277568">
                <a:moveTo>
                  <a:pt x="0" y="0"/>
                </a:moveTo>
                <a:lnTo>
                  <a:pt x="4277569" y="0"/>
                </a:lnTo>
                <a:lnTo>
                  <a:pt x="4277569" y="2978743"/>
                </a:lnTo>
                <a:lnTo>
                  <a:pt x="0" y="29787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7096905" y="3925196"/>
            <a:ext cx="2854557" cy="2956698"/>
          </a:xfrm>
          <a:custGeom>
            <a:avLst/>
            <a:gdLst/>
            <a:ahLst/>
            <a:cxnLst/>
            <a:rect r="r" b="b" t="t" l="l"/>
            <a:pathLst>
              <a:path h="2956698" w="2854557">
                <a:moveTo>
                  <a:pt x="0" y="0"/>
                </a:moveTo>
                <a:lnTo>
                  <a:pt x="2854557" y="0"/>
                </a:lnTo>
                <a:lnTo>
                  <a:pt x="2854557" y="2956698"/>
                </a:lnTo>
                <a:lnTo>
                  <a:pt x="0" y="29566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136496" y="8228619"/>
            <a:ext cx="3057281" cy="2751553"/>
          </a:xfrm>
          <a:custGeom>
            <a:avLst/>
            <a:gdLst/>
            <a:ahLst/>
            <a:cxnLst/>
            <a:rect r="r" b="b" t="t" l="l"/>
            <a:pathLst>
              <a:path h="2751553" w="3057281">
                <a:moveTo>
                  <a:pt x="3057281" y="0"/>
                </a:moveTo>
                <a:lnTo>
                  <a:pt x="0" y="0"/>
                </a:lnTo>
                <a:lnTo>
                  <a:pt x="0" y="2751552"/>
                </a:lnTo>
                <a:lnTo>
                  <a:pt x="3057281" y="2751552"/>
                </a:lnTo>
                <a:lnTo>
                  <a:pt x="305728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13011" y="7395331"/>
            <a:ext cx="4539051" cy="4810170"/>
          </a:xfrm>
          <a:custGeom>
            <a:avLst/>
            <a:gdLst/>
            <a:ahLst/>
            <a:cxnLst/>
            <a:rect r="r" b="b" t="t" l="l"/>
            <a:pathLst>
              <a:path h="4810170" w="4539051">
                <a:moveTo>
                  <a:pt x="0" y="0"/>
                </a:moveTo>
                <a:lnTo>
                  <a:pt x="4539051" y="0"/>
                </a:lnTo>
                <a:lnTo>
                  <a:pt x="4539051" y="4810170"/>
                </a:lnTo>
                <a:lnTo>
                  <a:pt x="0" y="48101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029695" y="4662240"/>
            <a:ext cx="2058395" cy="3339578"/>
          </a:xfrm>
          <a:custGeom>
            <a:avLst/>
            <a:gdLst/>
            <a:ahLst/>
            <a:cxnLst/>
            <a:rect r="r" b="b" t="t" l="l"/>
            <a:pathLst>
              <a:path h="3339578" w="2058395">
                <a:moveTo>
                  <a:pt x="0" y="0"/>
                </a:moveTo>
                <a:lnTo>
                  <a:pt x="2058395" y="0"/>
                </a:lnTo>
                <a:lnTo>
                  <a:pt x="2058395" y="3339578"/>
                </a:lnTo>
                <a:lnTo>
                  <a:pt x="0" y="333957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7426264" y="8847163"/>
            <a:ext cx="2906489" cy="3358338"/>
          </a:xfrm>
          <a:custGeom>
            <a:avLst/>
            <a:gdLst/>
            <a:ahLst/>
            <a:cxnLst/>
            <a:rect r="r" b="b" t="t" l="l"/>
            <a:pathLst>
              <a:path h="3358338" w="2906489">
                <a:moveTo>
                  <a:pt x="0" y="0"/>
                </a:moveTo>
                <a:lnTo>
                  <a:pt x="2906488" y="0"/>
                </a:lnTo>
                <a:lnTo>
                  <a:pt x="2906488" y="3358338"/>
                </a:lnTo>
                <a:lnTo>
                  <a:pt x="0" y="335833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7096905" y="1028700"/>
            <a:ext cx="2886146" cy="2524065"/>
          </a:xfrm>
          <a:custGeom>
            <a:avLst/>
            <a:gdLst/>
            <a:ahLst/>
            <a:cxnLst/>
            <a:rect r="r" b="b" t="t" l="l"/>
            <a:pathLst>
              <a:path h="2524065" w="2886146">
                <a:moveTo>
                  <a:pt x="0" y="0"/>
                </a:moveTo>
                <a:lnTo>
                  <a:pt x="2886145" y="0"/>
                </a:lnTo>
                <a:lnTo>
                  <a:pt x="2886145" y="2524065"/>
                </a:lnTo>
                <a:lnTo>
                  <a:pt x="0" y="252406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10800000">
            <a:off x="10696671" y="9261214"/>
            <a:ext cx="5352421" cy="2530235"/>
          </a:xfrm>
          <a:custGeom>
            <a:avLst/>
            <a:gdLst/>
            <a:ahLst/>
            <a:cxnLst/>
            <a:rect r="r" b="b" t="t" l="l"/>
            <a:pathLst>
              <a:path h="2530235" w="5352421">
                <a:moveTo>
                  <a:pt x="0" y="0"/>
                </a:moveTo>
                <a:lnTo>
                  <a:pt x="5352421" y="0"/>
                </a:lnTo>
                <a:lnTo>
                  <a:pt x="5352421" y="2530235"/>
                </a:lnTo>
                <a:lnTo>
                  <a:pt x="0" y="253023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417113" y="-1667348"/>
            <a:ext cx="2477977" cy="3577131"/>
          </a:xfrm>
          <a:custGeom>
            <a:avLst/>
            <a:gdLst/>
            <a:ahLst/>
            <a:cxnLst/>
            <a:rect r="r" b="b" t="t" l="l"/>
            <a:pathLst>
              <a:path h="3577131" w="2477977">
                <a:moveTo>
                  <a:pt x="0" y="0"/>
                </a:moveTo>
                <a:lnTo>
                  <a:pt x="2477976" y="0"/>
                </a:lnTo>
                <a:lnTo>
                  <a:pt x="2477976" y="3577131"/>
                </a:lnTo>
                <a:lnTo>
                  <a:pt x="0" y="357713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2060863" y="-1667348"/>
            <a:ext cx="3006706" cy="2766169"/>
          </a:xfrm>
          <a:custGeom>
            <a:avLst/>
            <a:gdLst/>
            <a:ahLst/>
            <a:cxnLst/>
            <a:rect r="r" b="b" t="t" l="l"/>
            <a:pathLst>
              <a:path h="2766169" w="3006706">
                <a:moveTo>
                  <a:pt x="0" y="0"/>
                </a:moveTo>
                <a:lnTo>
                  <a:pt x="3006706" y="0"/>
                </a:lnTo>
                <a:lnTo>
                  <a:pt x="3006706" y="2766169"/>
                </a:lnTo>
                <a:lnTo>
                  <a:pt x="0" y="276616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4182716">
            <a:off x="5683694" y="-2327113"/>
            <a:ext cx="3249068" cy="4006698"/>
          </a:xfrm>
          <a:custGeom>
            <a:avLst/>
            <a:gdLst/>
            <a:ahLst/>
            <a:cxnLst/>
            <a:rect r="r" b="b" t="t" l="l"/>
            <a:pathLst>
              <a:path h="4006698" w="3249068">
                <a:moveTo>
                  <a:pt x="0" y="0"/>
                </a:moveTo>
                <a:lnTo>
                  <a:pt x="3249068" y="0"/>
                </a:lnTo>
                <a:lnTo>
                  <a:pt x="3249068" y="4006699"/>
                </a:lnTo>
                <a:lnTo>
                  <a:pt x="0" y="400669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4181395" y="-3285587"/>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5400000">
            <a:off x="10684014" y="-1843014"/>
            <a:ext cx="2262958" cy="3726427"/>
          </a:xfrm>
          <a:custGeom>
            <a:avLst/>
            <a:gdLst/>
            <a:ahLst/>
            <a:cxnLst/>
            <a:rect r="r" b="b" t="t" l="l"/>
            <a:pathLst>
              <a:path h="3726427" w="2262958">
                <a:moveTo>
                  <a:pt x="0" y="0"/>
                </a:moveTo>
                <a:lnTo>
                  <a:pt x="2262958" y="0"/>
                </a:lnTo>
                <a:lnTo>
                  <a:pt x="2262958" y="3726427"/>
                </a:lnTo>
                <a:lnTo>
                  <a:pt x="0" y="3726427"/>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6" id="16"/>
          <p:cNvSpPr/>
          <p:nvPr/>
        </p:nvSpPr>
        <p:spPr>
          <a:xfrm flipH="false" flipV="false" rot="0">
            <a:off x="-972660" y="2160503"/>
            <a:ext cx="2001360" cy="2251018"/>
          </a:xfrm>
          <a:custGeom>
            <a:avLst/>
            <a:gdLst/>
            <a:ahLst/>
            <a:cxnLst/>
            <a:rect r="r" b="b" t="t" l="l"/>
            <a:pathLst>
              <a:path h="2251018" w="2001360">
                <a:moveTo>
                  <a:pt x="0" y="0"/>
                </a:moveTo>
                <a:lnTo>
                  <a:pt x="2001360" y="0"/>
                </a:lnTo>
                <a:lnTo>
                  <a:pt x="2001360" y="2251018"/>
                </a:lnTo>
                <a:lnTo>
                  <a:pt x="0" y="225101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4333911" y="3442714"/>
            <a:ext cx="9620177" cy="4173097"/>
          </a:xfrm>
          <a:prstGeom prst="rect">
            <a:avLst/>
          </a:prstGeom>
        </p:spPr>
        <p:txBody>
          <a:bodyPr anchor="t" rtlCol="false" tIns="0" lIns="0" bIns="0" rIns="0">
            <a:spAutoFit/>
          </a:bodyPr>
          <a:lstStyle/>
          <a:p>
            <a:pPr algn="ctr" marL="0" indent="0" lvl="0">
              <a:lnSpc>
                <a:spcPts val="15644"/>
              </a:lnSpc>
            </a:pPr>
            <a:r>
              <a:rPr lang="en-US" sz="17981" spc="-359">
                <a:solidFill>
                  <a:srgbClr val="2B2B2B"/>
                </a:solidFill>
                <a:latin typeface="Fibre"/>
              </a:rPr>
              <a:t>Thank you very much </a:t>
            </a:r>
          </a:p>
        </p:txBody>
      </p:sp>
      <p:sp>
        <p:nvSpPr>
          <p:cNvPr name="Freeform 18" id="18"/>
          <p:cNvSpPr/>
          <p:nvPr/>
        </p:nvSpPr>
        <p:spPr>
          <a:xfrm flipH="false" flipV="false" rot="0">
            <a:off x="2763048" y="3925196"/>
            <a:ext cx="1018413" cy="2057400"/>
          </a:xfrm>
          <a:custGeom>
            <a:avLst/>
            <a:gdLst/>
            <a:ahLst/>
            <a:cxnLst/>
            <a:rect r="r" b="b" t="t" l="l"/>
            <a:pathLst>
              <a:path h="2057400" w="1018413">
                <a:moveTo>
                  <a:pt x="0" y="0"/>
                </a:moveTo>
                <a:lnTo>
                  <a:pt x="1018413" y="0"/>
                </a:lnTo>
                <a:lnTo>
                  <a:pt x="1018413" y="2057400"/>
                </a:lnTo>
                <a:lnTo>
                  <a:pt x="0" y="2057400"/>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19" id="19"/>
          <p:cNvSpPr/>
          <p:nvPr/>
        </p:nvSpPr>
        <p:spPr>
          <a:xfrm flipH="false" flipV="false" rot="-10800000">
            <a:off x="14508296" y="4114800"/>
            <a:ext cx="1018413" cy="2057400"/>
          </a:xfrm>
          <a:custGeom>
            <a:avLst/>
            <a:gdLst/>
            <a:ahLst/>
            <a:cxnLst/>
            <a:rect r="r" b="b" t="t" l="l"/>
            <a:pathLst>
              <a:path h="2057400" w="1018413">
                <a:moveTo>
                  <a:pt x="0" y="0"/>
                </a:moveTo>
                <a:lnTo>
                  <a:pt x="1018413" y="0"/>
                </a:lnTo>
                <a:lnTo>
                  <a:pt x="1018413" y="2057400"/>
                </a:lnTo>
                <a:lnTo>
                  <a:pt x="0" y="2057400"/>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Freeform 3" id="3"/>
          <p:cNvSpPr/>
          <p:nvPr/>
        </p:nvSpPr>
        <p:spPr>
          <a:xfrm flipH="false" flipV="false" rot="5400000">
            <a:off x="8914520" y="3199973"/>
            <a:ext cx="2419062" cy="2381557"/>
          </a:xfrm>
          <a:custGeom>
            <a:avLst/>
            <a:gdLst/>
            <a:ahLst/>
            <a:cxnLst/>
            <a:rect r="r" b="b" t="t" l="l"/>
            <a:pathLst>
              <a:path h="2381557" w="2419062">
                <a:moveTo>
                  <a:pt x="0" y="0"/>
                </a:moveTo>
                <a:lnTo>
                  <a:pt x="2419061" y="0"/>
                </a:lnTo>
                <a:lnTo>
                  <a:pt x="2419061" y="2381557"/>
                </a:lnTo>
                <a:lnTo>
                  <a:pt x="0" y="23815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79406" y="2204712"/>
            <a:ext cx="2711408" cy="1397709"/>
          </a:xfrm>
          <a:custGeom>
            <a:avLst/>
            <a:gdLst/>
            <a:ahLst/>
            <a:cxnLst/>
            <a:rect r="r" b="b" t="t" l="l"/>
            <a:pathLst>
              <a:path h="1397709" w="2711408">
                <a:moveTo>
                  <a:pt x="0" y="0"/>
                </a:moveTo>
                <a:lnTo>
                  <a:pt x="2711408" y="0"/>
                </a:lnTo>
                <a:lnTo>
                  <a:pt x="2711408" y="1397709"/>
                </a:lnTo>
                <a:lnTo>
                  <a:pt x="0" y="13977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79406" y="6206374"/>
            <a:ext cx="3370854" cy="1609464"/>
          </a:xfrm>
          <a:custGeom>
            <a:avLst/>
            <a:gdLst/>
            <a:ahLst/>
            <a:cxnLst/>
            <a:rect r="r" b="b" t="t" l="l"/>
            <a:pathLst>
              <a:path h="1609464" w="3370854">
                <a:moveTo>
                  <a:pt x="0" y="0"/>
                </a:moveTo>
                <a:lnTo>
                  <a:pt x="3370854" y="0"/>
                </a:lnTo>
                <a:lnTo>
                  <a:pt x="3370854" y="1609464"/>
                </a:lnTo>
                <a:lnTo>
                  <a:pt x="0" y="16094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379406" y="343188"/>
            <a:ext cx="2711408" cy="1397709"/>
          </a:xfrm>
          <a:custGeom>
            <a:avLst/>
            <a:gdLst/>
            <a:ahLst/>
            <a:cxnLst/>
            <a:rect r="r" b="b" t="t" l="l"/>
            <a:pathLst>
              <a:path h="1397709" w="2711408">
                <a:moveTo>
                  <a:pt x="0" y="0"/>
                </a:moveTo>
                <a:lnTo>
                  <a:pt x="2711408" y="0"/>
                </a:lnTo>
                <a:lnTo>
                  <a:pt x="2711408" y="1397708"/>
                </a:lnTo>
                <a:lnTo>
                  <a:pt x="0" y="13977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379406" y="3854589"/>
            <a:ext cx="2869012" cy="2104134"/>
          </a:xfrm>
          <a:custGeom>
            <a:avLst/>
            <a:gdLst/>
            <a:ahLst/>
            <a:cxnLst/>
            <a:rect r="r" b="b" t="t" l="l"/>
            <a:pathLst>
              <a:path h="2104134" w="2869012">
                <a:moveTo>
                  <a:pt x="0" y="0"/>
                </a:moveTo>
                <a:lnTo>
                  <a:pt x="2869011" y="0"/>
                </a:lnTo>
                <a:lnTo>
                  <a:pt x="2869011" y="2104135"/>
                </a:lnTo>
                <a:lnTo>
                  <a:pt x="0" y="210413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5474730">
            <a:off x="15329404" y="1947635"/>
            <a:ext cx="1784836" cy="1589361"/>
          </a:xfrm>
          <a:custGeom>
            <a:avLst/>
            <a:gdLst/>
            <a:ahLst/>
            <a:cxnLst/>
            <a:rect r="r" b="b" t="t" l="l"/>
            <a:pathLst>
              <a:path h="1589361" w="1784836">
                <a:moveTo>
                  <a:pt x="0" y="0"/>
                </a:moveTo>
                <a:lnTo>
                  <a:pt x="1784836" y="0"/>
                </a:lnTo>
                <a:lnTo>
                  <a:pt x="1784836" y="1589362"/>
                </a:lnTo>
                <a:lnTo>
                  <a:pt x="0" y="15893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2955556" y="4079598"/>
            <a:ext cx="1945423" cy="1867606"/>
          </a:xfrm>
          <a:custGeom>
            <a:avLst/>
            <a:gdLst/>
            <a:ahLst/>
            <a:cxnLst/>
            <a:rect r="r" b="b" t="t" l="l"/>
            <a:pathLst>
              <a:path h="1867606" w="1945423">
                <a:moveTo>
                  <a:pt x="0" y="0"/>
                </a:moveTo>
                <a:lnTo>
                  <a:pt x="1945423" y="0"/>
                </a:lnTo>
                <a:lnTo>
                  <a:pt x="1945423" y="1867606"/>
                </a:lnTo>
                <a:lnTo>
                  <a:pt x="0" y="186760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1937806">
            <a:off x="15915193" y="-233556"/>
            <a:ext cx="2059019" cy="1770756"/>
          </a:xfrm>
          <a:custGeom>
            <a:avLst/>
            <a:gdLst/>
            <a:ahLst/>
            <a:cxnLst/>
            <a:rect r="r" b="b" t="t" l="l"/>
            <a:pathLst>
              <a:path h="1770756" w="2059019">
                <a:moveTo>
                  <a:pt x="0" y="0"/>
                </a:moveTo>
                <a:lnTo>
                  <a:pt x="2059019" y="0"/>
                </a:lnTo>
                <a:lnTo>
                  <a:pt x="2059019" y="1770756"/>
                </a:lnTo>
                <a:lnTo>
                  <a:pt x="0" y="177075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5317425">
            <a:off x="1189043" y="7826328"/>
            <a:ext cx="1751580" cy="2729090"/>
          </a:xfrm>
          <a:custGeom>
            <a:avLst/>
            <a:gdLst/>
            <a:ahLst/>
            <a:cxnLst/>
            <a:rect r="r" b="b" t="t" l="l"/>
            <a:pathLst>
              <a:path h="2729090" w="1751580">
                <a:moveTo>
                  <a:pt x="0" y="0"/>
                </a:moveTo>
                <a:lnTo>
                  <a:pt x="1751580" y="0"/>
                </a:lnTo>
                <a:lnTo>
                  <a:pt x="1751580" y="2729090"/>
                </a:lnTo>
                <a:lnTo>
                  <a:pt x="0" y="272909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14064633" y="110504"/>
            <a:ext cx="1567136" cy="1552890"/>
          </a:xfrm>
          <a:custGeom>
            <a:avLst/>
            <a:gdLst/>
            <a:ahLst/>
            <a:cxnLst/>
            <a:rect r="r" b="b" t="t" l="l"/>
            <a:pathLst>
              <a:path h="1552890" w="1567136">
                <a:moveTo>
                  <a:pt x="0" y="0"/>
                </a:moveTo>
                <a:lnTo>
                  <a:pt x="1567137" y="0"/>
                </a:lnTo>
                <a:lnTo>
                  <a:pt x="1567137" y="1552889"/>
                </a:lnTo>
                <a:lnTo>
                  <a:pt x="0" y="155288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p:cNvSpPr/>
          <p:nvPr/>
        </p:nvSpPr>
        <p:spPr>
          <a:xfrm flipH="false" flipV="false" rot="0">
            <a:off x="3620608" y="2270903"/>
            <a:ext cx="1934049" cy="1499212"/>
          </a:xfrm>
          <a:custGeom>
            <a:avLst/>
            <a:gdLst/>
            <a:ahLst/>
            <a:cxnLst/>
            <a:rect r="r" b="b" t="t" l="l"/>
            <a:pathLst>
              <a:path h="1499212" w="1934049">
                <a:moveTo>
                  <a:pt x="0" y="0"/>
                </a:moveTo>
                <a:lnTo>
                  <a:pt x="1934049" y="0"/>
                </a:lnTo>
                <a:lnTo>
                  <a:pt x="1934049" y="1499212"/>
                </a:lnTo>
                <a:lnTo>
                  <a:pt x="0" y="149921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3915492" y="8173326"/>
            <a:ext cx="2102697" cy="1815966"/>
          </a:xfrm>
          <a:custGeom>
            <a:avLst/>
            <a:gdLst/>
            <a:ahLst/>
            <a:cxnLst/>
            <a:rect r="r" b="b" t="t" l="l"/>
            <a:pathLst>
              <a:path h="1815966" w="2102697">
                <a:moveTo>
                  <a:pt x="0" y="0"/>
                </a:moveTo>
                <a:lnTo>
                  <a:pt x="2102697" y="0"/>
                </a:lnTo>
                <a:lnTo>
                  <a:pt x="2102697" y="1815966"/>
                </a:lnTo>
                <a:lnTo>
                  <a:pt x="0" y="181596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3450019" y="530681"/>
            <a:ext cx="2275227" cy="1042468"/>
          </a:xfrm>
          <a:custGeom>
            <a:avLst/>
            <a:gdLst/>
            <a:ahLst/>
            <a:cxnLst/>
            <a:rect r="r" b="b" t="t" l="l"/>
            <a:pathLst>
              <a:path h="1042468" w="2275227">
                <a:moveTo>
                  <a:pt x="0" y="0"/>
                </a:moveTo>
                <a:lnTo>
                  <a:pt x="2275227" y="0"/>
                </a:lnTo>
                <a:lnTo>
                  <a:pt x="2275227" y="1042468"/>
                </a:lnTo>
                <a:lnTo>
                  <a:pt x="0" y="104246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6" id="16"/>
          <p:cNvSpPr/>
          <p:nvPr/>
        </p:nvSpPr>
        <p:spPr>
          <a:xfrm flipH="false" flipV="false" rot="-5873158">
            <a:off x="7892029" y="426833"/>
            <a:ext cx="1903403" cy="3555758"/>
          </a:xfrm>
          <a:custGeom>
            <a:avLst/>
            <a:gdLst/>
            <a:ahLst/>
            <a:cxnLst/>
            <a:rect r="r" b="b" t="t" l="l"/>
            <a:pathLst>
              <a:path h="3555758" w="1903403">
                <a:moveTo>
                  <a:pt x="0" y="0"/>
                </a:moveTo>
                <a:lnTo>
                  <a:pt x="1903403" y="0"/>
                </a:lnTo>
                <a:lnTo>
                  <a:pt x="1903403" y="3555758"/>
                </a:lnTo>
                <a:lnTo>
                  <a:pt x="0" y="355575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17" id="17"/>
          <p:cNvSpPr/>
          <p:nvPr/>
        </p:nvSpPr>
        <p:spPr>
          <a:xfrm flipH="false" flipV="false" rot="0">
            <a:off x="3750260" y="4254462"/>
            <a:ext cx="4246256" cy="494110"/>
          </a:xfrm>
          <a:custGeom>
            <a:avLst/>
            <a:gdLst/>
            <a:ahLst/>
            <a:cxnLst/>
            <a:rect r="r" b="b" t="t" l="l"/>
            <a:pathLst>
              <a:path h="494110" w="4246256">
                <a:moveTo>
                  <a:pt x="0" y="0"/>
                </a:moveTo>
                <a:lnTo>
                  <a:pt x="4246256" y="0"/>
                </a:lnTo>
                <a:lnTo>
                  <a:pt x="4246256" y="494110"/>
                </a:lnTo>
                <a:lnTo>
                  <a:pt x="0" y="494110"/>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18" id="18"/>
          <p:cNvSpPr/>
          <p:nvPr/>
        </p:nvSpPr>
        <p:spPr>
          <a:xfrm flipH="false" flipV="false" rot="0">
            <a:off x="8970714" y="4319327"/>
            <a:ext cx="2813494" cy="4114800"/>
          </a:xfrm>
          <a:custGeom>
            <a:avLst/>
            <a:gdLst/>
            <a:ahLst/>
            <a:cxnLst/>
            <a:rect r="r" b="b" t="t" l="l"/>
            <a:pathLst>
              <a:path h="4114800" w="2813494">
                <a:moveTo>
                  <a:pt x="0" y="0"/>
                </a:moveTo>
                <a:lnTo>
                  <a:pt x="2813494" y="0"/>
                </a:lnTo>
                <a:lnTo>
                  <a:pt x="2813494" y="4114800"/>
                </a:lnTo>
                <a:lnTo>
                  <a:pt x="0" y="4114800"/>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19" id="19"/>
          <p:cNvSpPr/>
          <p:nvPr/>
        </p:nvSpPr>
        <p:spPr>
          <a:xfrm flipH="false" flipV="false" rot="0">
            <a:off x="7566486" y="530306"/>
            <a:ext cx="2810975" cy="713285"/>
          </a:xfrm>
          <a:custGeom>
            <a:avLst/>
            <a:gdLst/>
            <a:ahLst/>
            <a:cxnLst/>
            <a:rect r="r" b="b" t="t" l="l"/>
            <a:pathLst>
              <a:path h="713285" w="2810975">
                <a:moveTo>
                  <a:pt x="0" y="0"/>
                </a:moveTo>
                <a:lnTo>
                  <a:pt x="2810975" y="0"/>
                </a:lnTo>
                <a:lnTo>
                  <a:pt x="2810975" y="713285"/>
                </a:lnTo>
                <a:lnTo>
                  <a:pt x="0" y="713285"/>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
        <p:nvSpPr>
          <p:cNvPr name="Freeform 20" id="20"/>
          <p:cNvSpPr/>
          <p:nvPr/>
        </p:nvSpPr>
        <p:spPr>
          <a:xfrm flipH="false" flipV="false" rot="0">
            <a:off x="3750260" y="5013401"/>
            <a:ext cx="4811537" cy="1434713"/>
          </a:xfrm>
          <a:custGeom>
            <a:avLst/>
            <a:gdLst/>
            <a:ahLst/>
            <a:cxnLst/>
            <a:rect r="r" b="b" t="t" l="l"/>
            <a:pathLst>
              <a:path h="1434713" w="4811537">
                <a:moveTo>
                  <a:pt x="0" y="0"/>
                </a:moveTo>
                <a:lnTo>
                  <a:pt x="4811537" y="0"/>
                </a:lnTo>
                <a:lnTo>
                  <a:pt x="4811537" y="1434713"/>
                </a:lnTo>
                <a:lnTo>
                  <a:pt x="0" y="1434713"/>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sp>
        <p:nvSpPr>
          <p:cNvPr name="Freeform 21" id="21"/>
          <p:cNvSpPr/>
          <p:nvPr/>
        </p:nvSpPr>
        <p:spPr>
          <a:xfrm flipH="false" flipV="false" rot="-1124326">
            <a:off x="7703695" y="7497691"/>
            <a:ext cx="2654046" cy="3086100"/>
          </a:xfrm>
          <a:custGeom>
            <a:avLst/>
            <a:gdLst/>
            <a:ahLst/>
            <a:cxnLst/>
            <a:rect r="r" b="b" t="t" l="l"/>
            <a:pathLst>
              <a:path h="3086100" w="2654046">
                <a:moveTo>
                  <a:pt x="0" y="0"/>
                </a:moveTo>
                <a:lnTo>
                  <a:pt x="2654046" y="0"/>
                </a:lnTo>
                <a:lnTo>
                  <a:pt x="2654046" y="3086100"/>
                </a:lnTo>
                <a:lnTo>
                  <a:pt x="0" y="3086100"/>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sp>
      <p:sp>
        <p:nvSpPr>
          <p:cNvPr name="Freeform 22" id="22"/>
          <p:cNvSpPr/>
          <p:nvPr/>
        </p:nvSpPr>
        <p:spPr>
          <a:xfrm flipH="false" flipV="false" rot="-5559909">
            <a:off x="5285532" y="5488181"/>
            <a:ext cx="1180630" cy="3329983"/>
          </a:xfrm>
          <a:custGeom>
            <a:avLst/>
            <a:gdLst/>
            <a:ahLst/>
            <a:cxnLst/>
            <a:rect r="r" b="b" t="t" l="l"/>
            <a:pathLst>
              <a:path h="3329983" w="1180630">
                <a:moveTo>
                  <a:pt x="0" y="0"/>
                </a:moveTo>
                <a:lnTo>
                  <a:pt x="1180630" y="0"/>
                </a:lnTo>
                <a:lnTo>
                  <a:pt x="1180630" y="3329983"/>
                </a:lnTo>
                <a:lnTo>
                  <a:pt x="0" y="3329983"/>
                </a:lnTo>
                <a:lnTo>
                  <a:pt x="0" y="0"/>
                </a:lnTo>
                <a:close/>
              </a:path>
            </a:pathLst>
          </a:custGeom>
          <a:blipFill>
            <a:blip r:embed="rId41">
              <a:extLst>
                <a:ext uri="{96DAC541-7B7A-43D3-8B79-37D633B846F1}">
                  <asvg:svgBlip xmlns:asvg="http://schemas.microsoft.com/office/drawing/2016/SVG/main" r:embed="rId42"/>
                </a:ext>
              </a:extLst>
            </a:blip>
            <a:stretch>
              <a:fillRect l="0" t="0" r="0" b="0"/>
            </a:stretch>
          </a:blipFill>
        </p:spPr>
      </p:sp>
      <p:sp>
        <p:nvSpPr>
          <p:cNvPr name="Freeform 23" id="23"/>
          <p:cNvSpPr/>
          <p:nvPr/>
        </p:nvSpPr>
        <p:spPr>
          <a:xfrm flipH="false" flipV="false" rot="0">
            <a:off x="10359626" y="7815838"/>
            <a:ext cx="3171608" cy="2416188"/>
          </a:xfrm>
          <a:custGeom>
            <a:avLst/>
            <a:gdLst/>
            <a:ahLst/>
            <a:cxnLst/>
            <a:rect r="r" b="b" t="t" l="l"/>
            <a:pathLst>
              <a:path h="2416188" w="3171608">
                <a:moveTo>
                  <a:pt x="0" y="0"/>
                </a:moveTo>
                <a:lnTo>
                  <a:pt x="3171607" y="0"/>
                </a:lnTo>
                <a:lnTo>
                  <a:pt x="3171607" y="2416188"/>
                </a:lnTo>
                <a:lnTo>
                  <a:pt x="0" y="2416188"/>
                </a:lnTo>
                <a:lnTo>
                  <a:pt x="0" y="0"/>
                </a:lnTo>
                <a:close/>
              </a:path>
            </a:pathLst>
          </a:custGeom>
          <a:blipFill>
            <a:blip r:embed="rId43">
              <a:extLst>
                <a:ext uri="{96DAC541-7B7A-43D3-8B79-37D633B846F1}">
                  <asvg:svgBlip xmlns:asvg="http://schemas.microsoft.com/office/drawing/2016/SVG/main" r:embed="rId44"/>
                </a:ext>
              </a:extLst>
            </a:blip>
            <a:stretch>
              <a:fillRect l="0" t="0" r="0" b="0"/>
            </a:stretch>
          </a:blipFill>
        </p:spPr>
      </p:sp>
      <p:sp>
        <p:nvSpPr>
          <p:cNvPr name="Freeform 24" id="24"/>
          <p:cNvSpPr/>
          <p:nvPr/>
        </p:nvSpPr>
        <p:spPr>
          <a:xfrm flipH="false" flipV="false" rot="0">
            <a:off x="11946133" y="5013401"/>
            <a:ext cx="1982135" cy="3159925"/>
          </a:xfrm>
          <a:custGeom>
            <a:avLst/>
            <a:gdLst/>
            <a:ahLst/>
            <a:cxnLst/>
            <a:rect r="r" b="b" t="t" l="l"/>
            <a:pathLst>
              <a:path h="3159925" w="1982135">
                <a:moveTo>
                  <a:pt x="0" y="0"/>
                </a:moveTo>
                <a:lnTo>
                  <a:pt x="1982135" y="0"/>
                </a:lnTo>
                <a:lnTo>
                  <a:pt x="1982135" y="3159925"/>
                </a:lnTo>
                <a:lnTo>
                  <a:pt x="0" y="3159925"/>
                </a:lnTo>
                <a:lnTo>
                  <a:pt x="0" y="0"/>
                </a:lnTo>
                <a:close/>
              </a:path>
            </a:pathLst>
          </a:custGeom>
          <a:blipFill>
            <a:blip r:embed="rId45">
              <a:extLst>
                <a:ext uri="{96DAC541-7B7A-43D3-8B79-37D633B846F1}">
                  <asvg:svgBlip xmlns:asvg="http://schemas.microsoft.com/office/drawing/2016/SVG/main" r:embed="rId46"/>
                </a:ext>
              </a:extLst>
            </a:blip>
            <a:stretch>
              <a:fillRect l="0" t="0" r="0" b="0"/>
            </a:stretch>
          </a:blipFill>
        </p:spPr>
      </p:sp>
      <p:sp>
        <p:nvSpPr>
          <p:cNvPr name="Freeform 25" id="25"/>
          <p:cNvSpPr/>
          <p:nvPr/>
        </p:nvSpPr>
        <p:spPr>
          <a:xfrm flipH="false" flipV="false" rot="9219025">
            <a:off x="13992241" y="6094284"/>
            <a:ext cx="1988754" cy="3758814"/>
          </a:xfrm>
          <a:custGeom>
            <a:avLst/>
            <a:gdLst/>
            <a:ahLst/>
            <a:cxnLst/>
            <a:rect r="r" b="b" t="t" l="l"/>
            <a:pathLst>
              <a:path h="3758814" w="1988754">
                <a:moveTo>
                  <a:pt x="0" y="0"/>
                </a:moveTo>
                <a:lnTo>
                  <a:pt x="1988755" y="0"/>
                </a:lnTo>
                <a:lnTo>
                  <a:pt x="1988755" y="3758814"/>
                </a:lnTo>
                <a:lnTo>
                  <a:pt x="0" y="3758814"/>
                </a:lnTo>
                <a:lnTo>
                  <a:pt x="0" y="0"/>
                </a:lnTo>
                <a:close/>
              </a:path>
            </a:pathLst>
          </a:custGeom>
          <a:blipFill>
            <a:blip r:embed="rId47">
              <a:extLst>
                <a:ext uri="{96DAC541-7B7A-43D3-8B79-37D633B846F1}">
                  <asvg:svgBlip xmlns:asvg="http://schemas.microsoft.com/office/drawing/2016/SVG/main" r:embed="rId48"/>
                </a:ext>
              </a:extLst>
            </a:blip>
            <a:stretch>
              <a:fillRect l="0" t="0" r="0" b="0"/>
            </a:stretch>
          </a:blipFill>
        </p:spPr>
      </p:sp>
      <p:sp>
        <p:nvSpPr>
          <p:cNvPr name="Freeform 26" id="26"/>
          <p:cNvSpPr/>
          <p:nvPr/>
        </p:nvSpPr>
        <p:spPr>
          <a:xfrm flipH="false" flipV="false" rot="0">
            <a:off x="3919530" y="8136708"/>
            <a:ext cx="2196745" cy="1889201"/>
          </a:xfrm>
          <a:custGeom>
            <a:avLst/>
            <a:gdLst/>
            <a:ahLst/>
            <a:cxnLst/>
            <a:rect r="r" b="b" t="t" l="l"/>
            <a:pathLst>
              <a:path h="1889201" w="2196745">
                <a:moveTo>
                  <a:pt x="0" y="0"/>
                </a:moveTo>
                <a:lnTo>
                  <a:pt x="2196746" y="0"/>
                </a:lnTo>
                <a:lnTo>
                  <a:pt x="2196746" y="1889201"/>
                </a:lnTo>
                <a:lnTo>
                  <a:pt x="0" y="1889201"/>
                </a:lnTo>
                <a:lnTo>
                  <a:pt x="0" y="0"/>
                </a:lnTo>
                <a:close/>
              </a:path>
            </a:pathLst>
          </a:custGeom>
          <a:blipFill>
            <a:blip r:embed="rId49">
              <a:extLst>
                <a:ext uri="{96DAC541-7B7A-43D3-8B79-37D633B846F1}">
                  <asvg:svgBlip xmlns:asvg="http://schemas.microsoft.com/office/drawing/2016/SVG/main" r:embed="rId50"/>
                </a:ext>
              </a:extLst>
            </a:blip>
            <a:stretch>
              <a:fillRect l="0" t="0" r="0" b="0"/>
            </a:stretch>
          </a:blipFill>
        </p:spPr>
      </p:sp>
      <p:sp>
        <p:nvSpPr>
          <p:cNvPr name="Freeform 27" id="27"/>
          <p:cNvSpPr/>
          <p:nvPr/>
        </p:nvSpPr>
        <p:spPr>
          <a:xfrm flipH="false" flipV="false" rot="0">
            <a:off x="15148544" y="4748572"/>
            <a:ext cx="2795455" cy="335455"/>
          </a:xfrm>
          <a:custGeom>
            <a:avLst/>
            <a:gdLst/>
            <a:ahLst/>
            <a:cxnLst/>
            <a:rect r="r" b="b" t="t" l="l"/>
            <a:pathLst>
              <a:path h="335455" w="2795455">
                <a:moveTo>
                  <a:pt x="0" y="0"/>
                </a:moveTo>
                <a:lnTo>
                  <a:pt x="2795455" y="0"/>
                </a:lnTo>
                <a:lnTo>
                  <a:pt x="2795455" y="335454"/>
                </a:lnTo>
                <a:lnTo>
                  <a:pt x="0" y="335454"/>
                </a:lnTo>
                <a:lnTo>
                  <a:pt x="0" y="0"/>
                </a:lnTo>
                <a:close/>
              </a:path>
            </a:pathLst>
          </a:custGeom>
          <a:blipFill>
            <a:blip r:embed="rId51">
              <a:extLst>
                <a:ext uri="{96DAC541-7B7A-43D3-8B79-37D633B846F1}">
                  <asvg:svgBlip xmlns:asvg="http://schemas.microsoft.com/office/drawing/2016/SVG/main" r:embed="rId52"/>
                </a:ext>
              </a:extLst>
            </a:blip>
            <a:stretch>
              <a:fillRect l="0" t="0" r="0" b="0"/>
            </a:stretch>
          </a:blipFill>
        </p:spPr>
      </p:sp>
      <p:sp>
        <p:nvSpPr>
          <p:cNvPr name="Freeform 28" id="28"/>
          <p:cNvSpPr/>
          <p:nvPr/>
        </p:nvSpPr>
        <p:spPr>
          <a:xfrm flipH="false" flipV="false" rot="0">
            <a:off x="15606009" y="6255209"/>
            <a:ext cx="2681991" cy="3762997"/>
          </a:xfrm>
          <a:custGeom>
            <a:avLst/>
            <a:gdLst/>
            <a:ahLst/>
            <a:cxnLst/>
            <a:rect r="r" b="b" t="t" l="l"/>
            <a:pathLst>
              <a:path h="3762997" w="2681991">
                <a:moveTo>
                  <a:pt x="0" y="0"/>
                </a:moveTo>
                <a:lnTo>
                  <a:pt x="2681991" y="0"/>
                </a:lnTo>
                <a:lnTo>
                  <a:pt x="2681991" y="3762998"/>
                </a:lnTo>
                <a:lnTo>
                  <a:pt x="0" y="3762998"/>
                </a:lnTo>
                <a:lnTo>
                  <a:pt x="0" y="0"/>
                </a:lnTo>
                <a:close/>
              </a:path>
            </a:pathLst>
          </a:custGeom>
          <a:blipFill>
            <a:blip r:embed="rId53">
              <a:extLst>
                <a:ext uri="{96DAC541-7B7A-43D3-8B79-37D633B846F1}">
                  <asvg:svgBlip xmlns:asvg="http://schemas.microsoft.com/office/drawing/2016/SVG/main" r:embed="rId54"/>
                </a:ext>
              </a:extLst>
            </a:blip>
            <a:stretch>
              <a:fillRect l="0" t="0" r="0" b="0"/>
            </a:stretch>
          </a:blipFill>
        </p:spPr>
      </p:sp>
      <p:sp>
        <p:nvSpPr>
          <p:cNvPr name="Freeform 29" id="29"/>
          <p:cNvSpPr/>
          <p:nvPr/>
        </p:nvSpPr>
        <p:spPr>
          <a:xfrm flipH="false" flipV="false" rot="0">
            <a:off x="11190175" y="303411"/>
            <a:ext cx="1747025" cy="1880360"/>
          </a:xfrm>
          <a:custGeom>
            <a:avLst/>
            <a:gdLst/>
            <a:ahLst/>
            <a:cxnLst/>
            <a:rect r="r" b="b" t="t" l="l"/>
            <a:pathLst>
              <a:path h="1880360" w="1747025">
                <a:moveTo>
                  <a:pt x="0" y="0"/>
                </a:moveTo>
                <a:lnTo>
                  <a:pt x="1747025" y="0"/>
                </a:lnTo>
                <a:lnTo>
                  <a:pt x="1747025" y="1880360"/>
                </a:lnTo>
                <a:lnTo>
                  <a:pt x="0" y="1880360"/>
                </a:lnTo>
                <a:lnTo>
                  <a:pt x="0" y="0"/>
                </a:lnTo>
                <a:close/>
              </a:path>
            </a:pathLst>
          </a:custGeom>
          <a:blipFill>
            <a:blip r:embed="rId55">
              <a:extLst>
                <a:ext uri="{96DAC541-7B7A-43D3-8B79-37D633B846F1}">
                  <asvg:svgBlip xmlns:asvg="http://schemas.microsoft.com/office/drawing/2016/SVG/main" r:embed="rId56"/>
                </a:ext>
              </a:extLst>
            </a:blip>
            <a:stretch>
              <a:fillRect l="0" t="0" r="0" b="0"/>
            </a:stretch>
          </a:blipFill>
        </p:spPr>
      </p:sp>
      <p:sp>
        <p:nvSpPr>
          <p:cNvPr name="Freeform 30" id="30"/>
          <p:cNvSpPr/>
          <p:nvPr/>
        </p:nvSpPr>
        <p:spPr>
          <a:xfrm flipH="false" flipV="false" rot="0">
            <a:off x="12679011" y="1910758"/>
            <a:ext cx="2307608" cy="992808"/>
          </a:xfrm>
          <a:custGeom>
            <a:avLst/>
            <a:gdLst/>
            <a:ahLst/>
            <a:cxnLst/>
            <a:rect r="r" b="b" t="t" l="l"/>
            <a:pathLst>
              <a:path h="992808" w="2307608">
                <a:moveTo>
                  <a:pt x="0" y="0"/>
                </a:moveTo>
                <a:lnTo>
                  <a:pt x="2307608" y="0"/>
                </a:lnTo>
                <a:lnTo>
                  <a:pt x="2307608" y="992808"/>
                </a:lnTo>
                <a:lnTo>
                  <a:pt x="0" y="992808"/>
                </a:lnTo>
                <a:lnTo>
                  <a:pt x="0" y="0"/>
                </a:lnTo>
                <a:close/>
              </a:path>
            </a:pathLst>
          </a:custGeom>
          <a:blipFill>
            <a:blip r:embed="rId57">
              <a:extLst>
                <a:ext uri="{96DAC541-7B7A-43D3-8B79-37D633B846F1}">
                  <asvg:svgBlip xmlns:asvg="http://schemas.microsoft.com/office/drawing/2016/SVG/main" r:embed="rId58"/>
                </a:ext>
              </a:extLst>
            </a:blip>
            <a:stretch>
              <a:fillRect l="0" t="0" r="0" b="0"/>
            </a:stretch>
          </a:blipFill>
        </p:spPr>
      </p:sp>
      <p:sp>
        <p:nvSpPr>
          <p:cNvPr name="Freeform 31" id="31"/>
          <p:cNvSpPr/>
          <p:nvPr/>
        </p:nvSpPr>
        <p:spPr>
          <a:xfrm flipH="false" flipV="false" rot="0">
            <a:off x="6952090" y="3181221"/>
            <a:ext cx="737019" cy="737019"/>
          </a:xfrm>
          <a:custGeom>
            <a:avLst/>
            <a:gdLst/>
            <a:ahLst/>
            <a:cxnLst/>
            <a:rect r="r" b="b" t="t" l="l"/>
            <a:pathLst>
              <a:path h="737019" w="737019">
                <a:moveTo>
                  <a:pt x="0" y="0"/>
                </a:moveTo>
                <a:lnTo>
                  <a:pt x="737019" y="0"/>
                </a:lnTo>
                <a:lnTo>
                  <a:pt x="737019" y="737019"/>
                </a:lnTo>
                <a:lnTo>
                  <a:pt x="0" y="737019"/>
                </a:lnTo>
                <a:lnTo>
                  <a:pt x="0" y="0"/>
                </a:lnTo>
                <a:close/>
              </a:path>
            </a:pathLst>
          </a:custGeom>
          <a:blipFill>
            <a:blip r:embed="rId59">
              <a:extLst>
                <a:ext uri="{96DAC541-7B7A-43D3-8B79-37D633B846F1}">
                  <asvg:svgBlip xmlns:asvg="http://schemas.microsoft.com/office/drawing/2016/SVG/main" r:embed="rId60"/>
                </a:ext>
              </a:extLst>
            </a:blip>
            <a:stretch>
              <a:fillRect l="0" t="0" r="0" b="0"/>
            </a:stretch>
          </a:blipFill>
        </p:spPr>
      </p:sp>
      <p:sp>
        <p:nvSpPr>
          <p:cNvPr name="Freeform 32" id="32"/>
          <p:cNvSpPr/>
          <p:nvPr/>
        </p:nvSpPr>
        <p:spPr>
          <a:xfrm flipH="false" flipV="false" rot="0">
            <a:off x="6156028" y="2407162"/>
            <a:ext cx="774059" cy="774059"/>
          </a:xfrm>
          <a:custGeom>
            <a:avLst/>
            <a:gdLst/>
            <a:ahLst/>
            <a:cxnLst/>
            <a:rect r="r" b="b" t="t" l="l"/>
            <a:pathLst>
              <a:path h="774059" w="774059">
                <a:moveTo>
                  <a:pt x="0" y="0"/>
                </a:moveTo>
                <a:lnTo>
                  <a:pt x="774059" y="0"/>
                </a:lnTo>
                <a:lnTo>
                  <a:pt x="774059" y="774059"/>
                </a:lnTo>
                <a:lnTo>
                  <a:pt x="0" y="774059"/>
                </a:lnTo>
                <a:lnTo>
                  <a:pt x="0" y="0"/>
                </a:lnTo>
                <a:close/>
              </a:path>
            </a:pathLst>
          </a:custGeom>
          <a:blipFill>
            <a:blip r:embed="rId61">
              <a:extLst>
                <a:ext uri="{96DAC541-7B7A-43D3-8B79-37D633B846F1}">
                  <asvg:svgBlip xmlns:asvg="http://schemas.microsoft.com/office/drawing/2016/SVG/main" r:embed="rId62"/>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TextBox 3" id="3"/>
          <p:cNvSpPr txBox="true"/>
          <p:nvPr/>
        </p:nvSpPr>
        <p:spPr>
          <a:xfrm rot="0">
            <a:off x="9458564" y="5104075"/>
            <a:ext cx="7321793" cy="1230630"/>
          </a:xfrm>
          <a:prstGeom prst="rect">
            <a:avLst/>
          </a:prstGeom>
        </p:spPr>
        <p:txBody>
          <a:bodyPr anchor="t" rtlCol="false" tIns="0" lIns="0" bIns="0" rIns="0">
            <a:spAutoFit/>
          </a:bodyPr>
          <a:lstStyle/>
          <a:p>
            <a:pPr>
              <a:lnSpc>
                <a:spcPts val="3239"/>
              </a:lnSpc>
            </a:pPr>
            <a:r>
              <a:rPr lang="en-US" sz="2399" spc="74">
                <a:solidFill>
                  <a:srgbClr val="2B2B2B"/>
                </a:solidFill>
                <a:latin typeface="Quicksand Semi-Bold"/>
              </a:rPr>
              <a:t>Quickly address your child's needs</a:t>
            </a:r>
          </a:p>
          <a:p>
            <a:pPr>
              <a:lnSpc>
                <a:spcPts val="3239"/>
              </a:lnSpc>
            </a:pPr>
            <a:r>
              <a:rPr lang="en-US" sz="2399" spc="74">
                <a:solidFill>
                  <a:srgbClr val="2B2B2B"/>
                </a:solidFill>
                <a:latin typeface="Quicksand Semi-Bold"/>
              </a:rPr>
              <a:t>an increase in parenting quality</a:t>
            </a:r>
          </a:p>
          <a:p>
            <a:pPr marL="0" indent="0" lvl="0">
              <a:lnSpc>
                <a:spcPts val="3239"/>
              </a:lnSpc>
              <a:spcBef>
                <a:spcPct val="0"/>
              </a:spcBef>
            </a:pPr>
            <a:r>
              <a:rPr lang="en-US" sz="2399" spc="74">
                <a:solidFill>
                  <a:srgbClr val="2B2B2B"/>
                </a:solidFill>
                <a:latin typeface="Quicksand Semi-Bold"/>
              </a:rPr>
              <a:t>parental stress reduction</a:t>
            </a:r>
          </a:p>
        </p:txBody>
      </p:sp>
      <p:sp>
        <p:nvSpPr>
          <p:cNvPr name="TextBox 4" id="4"/>
          <p:cNvSpPr txBox="true"/>
          <p:nvPr/>
        </p:nvSpPr>
        <p:spPr>
          <a:xfrm rot="0">
            <a:off x="9458564" y="7564061"/>
            <a:ext cx="7321793" cy="821055"/>
          </a:xfrm>
          <a:prstGeom prst="rect">
            <a:avLst/>
          </a:prstGeom>
        </p:spPr>
        <p:txBody>
          <a:bodyPr anchor="t" rtlCol="false" tIns="0" lIns="0" bIns="0" rIns="0">
            <a:spAutoFit/>
          </a:bodyPr>
          <a:lstStyle/>
          <a:p>
            <a:pPr marL="0" indent="0" lvl="0">
              <a:lnSpc>
                <a:spcPts val="3239"/>
              </a:lnSpc>
              <a:spcBef>
                <a:spcPct val="0"/>
              </a:spcBef>
            </a:pPr>
            <a:r>
              <a:rPr lang="en-US" sz="2399" spc="74">
                <a:solidFill>
                  <a:srgbClr val="2B2B2B"/>
                </a:solidFill>
                <a:latin typeface="Quicksand Semi-Bold"/>
              </a:rPr>
              <a:t>guaranteeing a child's right to pursue happiness</a:t>
            </a:r>
          </a:p>
        </p:txBody>
      </p:sp>
      <p:sp>
        <p:nvSpPr>
          <p:cNvPr name="TextBox 5" id="5"/>
          <p:cNvSpPr txBox="true"/>
          <p:nvPr/>
        </p:nvSpPr>
        <p:spPr>
          <a:xfrm rot="0">
            <a:off x="9458564" y="2530534"/>
            <a:ext cx="7321793" cy="1105540"/>
          </a:xfrm>
          <a:prstGeom prst="rect">
            <a:avLst/>
          </a:prstGeom>
        </p:spPr>
        <p:txBody>
          <a:bodyPr anchor="t" rtlCol="false" tIns="0" lIns="0" bIns="0" rIns="0">
            <a:spAutoFit/>
          </a:bodyPr>
          <a:lstStyle/>
          <a:p>
            <a:pPr marL="0" indent="0" lvl="0">
              <a:lnSpc>
                <a:spcPts val="8320"/>
              </a:lnSpc>
            </a:pPr>
            <a:r>
              <a:rPr lang="en-US" sz="8000" spc="-160">
                <a:solidFill>
                  <a:srgbClr val="2B2B2B"/>
                </a:solidFill>
                <a:latin typeface="Fibre"/>
              </a:rPr>
              <a:t>Expected effect</a:t>
            </a:r>
          </a:p>
        </p:txBody>
      </p:sp>
      <p:sp>
        <p:nvSpPr>
          <p:cNvPr name="TextBox 6" id="6"/>
          <p:cNvSpPr txBox="true"/>
          <p:nvPr/>
        </p:nvSpPr>
        <p:spPr>
          <a:xfrm rot="0">
            <a:off x="9563339" y="4443241"/>
            <a:ext cx="7321793" cy="599314"/>
          </a:xfrm>
          <a:prstGeom prst="rect">
            <a:avLst/>
          </a:prstGeom>
        </p:spPr>
        <p:txBody>
          <a:bodyPr anchor="t" rtlCol="false" tIns="0" lIns="0" bIns="0" rIns="0">
            <a:spAutoFit/>
          </a:bodyPr>
          <a:lstStyle/>
          <a:p>
            <a:pPr>
              <a:lnSpc>
                <a:spcPts val="4371"/>
              </a:lnSpc>
            </a:pPr>
            <a:r>
              <a:rPr lang="en-US" sz="4700" spc="-94">
                <a:solidFill>
                  <a:srgbClr val="2B2B2B"/>
                </a:solidFill>
                <a:latin typeface="Lazydog"/>
              </a:rPr>
              <a:t>Parents</a:t>
            </a:r>
          </a:p>
        </p:txBody>
      </p:sp>
      <p:sp>
        <p:nvSpPr>
          <p:cNvPr name="Freeform 7" id="7"/>
          <p:cNvSpPr/>
          <p:nvPr/>
        </p:nvSpPr>
        <p:spPr>
          <a:xfrm flipH="false" flipV="false" rot="1737559">
            <a:off x="-973962" y="8243230"/>
            <a:ext cx="4670260" cy="3252199"/>
          </a:xfrm>
          <a:custGeom>
            <a:avLst/>
            <a:gdLst/>
            <a:ahLst/>
            <a:cxnLst/>
            <a:rect r="r" b="b" t="t" l="l"/>
            <a:pathLst>
              <a:path h="3252199" w="4670260">
                <a:moveTo>
                  <a:pt x="0" y="0"/>
                </a:moveTo>
                <a:lnTo>
                  <a:pt x="4670260" y="0"/>
                </a:lnTo>
                <a:lnTo>
                  <a:pt x="4670260" y="3252199"/>
                </a:lnTo>
                <a:lnTo>
                  <a:pt x="0" y="3252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4437963" y="-3539609"/>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9563339" y="6907598"/>
            <a:ext cx="7321793" cy="599314"/>
          </a:xfrm>
          <a:prstGeom prst="rect">
            <a:avLst/>
          </a:prstGeom>
        </p:spPr>
        <p:txBody>
          <a:bodyPr anchor="t" rtlCol="false" tIns="0" lIns="0" bIns="0" rIns="0">
            <a:spAutoFit/>
          </a:bodyPr>
          <a:lstStyle/>
          <a:p>
            <a:pPr>
              <a:lnSpc>
                <a:spcPts val="4371"/>
              </a:lnSpc>
            </a:pPr>
            <a:r>
              <a:rPr lang="en-US" sz="4700" spc="-94">
                <a:solidFill>
                  <a:srgbClr val="2B2B2B"/>
                </a:solidFill>
                <a:latin typeface="Lazydog"/>
              </a:rPr>
              <a:t>infants and toddlers</a:t>
            </a:r>
          </a:p>
        </p:txBody>
      </p:sp>
      <p:grpSp>
        <p:nvGrpSpPr>
          <p:cNvPr name="Group 10" id="10"/>
          <p:cNvGrpSpPr>
            <a:grpSpLocks noChangeAspect="true"/>
          </p:cNvGrpSpPr>
          <p:nvPr/>
        </p:nvGrpSpPr>
        <p:grpSpPr>
          <a:xfrm rot="0">
            <a:off x="1757632" y="1910084"/>
            <a:ext cx="6483233" cy="6483233"/>
            <a:chOff x="0" y="0"/>
            <a:chExt cx="34823400" cy="34823400"/>
          </a:xfrm>
        </p:grpSpPr>
        <p:sp>
          <p:nvSpPr>
            <p:cNvPr name="Freeform 11" id="11"/>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7"/>
              <a:stretch>
                <a:fillRect l="-25046" t="0" r="-25046" b="0"/>
              </a:stretch>
            </a:blipFill>
          </p:spPr>
        </p:sp>
        <p:sp>
          <p:nvSpPr>
            <p:cNvPr name="Freeform 12" id="12"/>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8"/>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DAF9UpQjkzE</dc:identifier>
  <dcterms:modified xsi:type="dcterms:W3CDTF">2011-08-01T06:04:30Z</dcterms:modified>
  <cp:revision>1</cp:revision>
  <dc:title>우리 아이는 왜 우는 걸까?</dc:title>
</cp:coreProperties>
</file>